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33"/>
  </p:notesMasterIdLst>
  <p:sldIdLst>
    <p:sldId id="312" r:id="rId2"/>
    <p:sldId id="328" r:id="rId3"/>
    <p:sldId id="348" r:id="rId4"/>
    <p:sldId id="344" r:id="rId5"/>
    <p:sldId id="352" r:id="rId6"/>
    <p:sldId id="350" r:id="rId7"/>
    <p:sldId id="342" r:id="rId8"/>
    <p:sldId id="332" r:id="rId9"/>
    <p:sldId id="333" r:id="rId10"/>
    <p:sldId id="335" r:id="rId11"/>
    <p:sldId id="330" r:id="rId12"/>
    <p:sldId id="356" r:id="rId13"/>
    <p:sldId id="355" r:id="rId14"/>
    <p:sldId id="358" r:id="rId15"/>
    <p:sldId id="340" r:id="rId16"/>
    <p:sldId id="331" r:id="rId17"/>
    <p:sldId id="360" r:id="rId18"/>
    <p:sldId id="361" r:id="rId19"/>
    <p:sldId id="362" r:id="rId20"/>
    <p:sldId id="337" r:id="rId21"/>
    <p:sldId id="338" r:id="rId22"/>
    <p:sldId id="269" r:id="rId23"/>
    <p:sldId id="296" r:id="rId24"/>
    <p:sldId id="314" r:id="rId25"/>
    <p:sldId id="310" r:id="rId26"/>
    <p:sldId id="315" r:id="rId27"/>
    <p:sldId id="318" r:id="rId28"/>
    <p:sldId id="319" r:id="rId29"/>
    <p:sldId id="320" r:id="rId30"/>
    <p:sldId id="321" r:id="rId31"/>
    <p:sldId id="295" r:id="rId3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EED372-07A0-4AF1-864E-F8B9EC4E8FA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311318-2DBC-489D-99F6-AB5B02B58EF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C00000"/>
              </a:solidFill>
            </a:rPr>
            <a:t>Царство растений</a:t>
          </a:r>
        </a:p>
      </dgm:t>
    </dgm:pt>
    <dgm:pt modelId="{B7D81FA9-A1B6-4E81-979C-EC98A6184A58}" type="parTrans" cxnId="{C817C7CF-82E4-43E0-B4B0-C593317C0480}">
      <dgm:prSet/>
      <dgm:spPr/>
      <dgm:t>
        <a:bodyPr/>
        <a:lstStyle/>
        <a:p>
          <a:endParaRPr lang="ru-RU"/>
        </a:p>
      </dgm:t>
    </dgm:pt>
    <dgm:pt modelId="{5A08C7DB-B28D-450E-AD61-27BF442E4AC1}" type="sibTrans" cxnId="{C817C7CF-82E4-43E0-B4B0-C593317C0480}">
      <dgm:prSet/>
      <dgm:spPr/>
      <dgm:t>
        <a:bodyPr/>
        <a:lstStyle/>
        <a:p>
          <a:endParaRPr lang="ru-RU"/>
        </a:p>
      </dgm:t>
    </dgm:pt>
    <dgm:pt modelId="{6CEE1599-B7C2-409C-A6DB-4CD8F2E2E405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Однодольные</a:t>
          </a:r>
          <a:r>
            <a:rPr lang="ru-RU" sz="1200" dirty="0">
              <a:solidFill>
                <a:schemeClr val="tx1"/>
              </a:solidFill>
            </a:rPr>
            <a:t> </a:t>
          </a:r>
        </a:p>
      </dgm:t>
    </dgm:pt>
    <dgm:pt modelId="{C3A23D3E-30E6-423C-B89D-D92A77F18E81}" type="parTrans" cxnId="{D1A00571-1FF9-4ACB-BA9E-8890DE0482CF}">
      <dgm:prSet/>
      <dgm:spPr/>
      <dgm:t>
        <a:bodyPr/>
        <a:lstStyle/>
        <a:p>
          <a:endParaRPr lang="ru-RU"/>
        </a:p>
      </dgm:t>
    </dgm:pt>
    <dgm:pt modelId="{C5432404-82B8-4969-8608-6743484CAF5C}" type="sibTrans" cxnId="{D1A00571-1FF9-4ACB-BA9E-8890DE0482CF}">
      <dgm:prSet/>
      <dgm:spPr/>
      <dgm:t>
        <a:bodyPr/>
        <a:lstStyle/>
        <a:p>
          <a:endParaRPr lang="ru-RU"/>
        </a:p>
      </dgm:t>
    </dgm:pt>
    <dgm:pt modelId="{56325FEA-235D-4A74-8BCB-03CC23C34EDC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Злаковые</a:t>
          </a:r>
        </a:p>
      </dgm:t>
    </dgm:pt>
    <dgm:pt modelId="{DEB0D7D5-315E-4B15-8FA4-5A6655AA13F7}" type="parTrans" cxnId="{FB25A522-EAE0-4450-801D-8D13C0D0A69B}">
      <dgm:prSet/>
      <dgm:spPr/>
      <dgm:t>
        <a:bodyPr/>
        <a:lstStyle/>
        <a:p>
          <a:endParaRPr lang="ru-RU"/>
        </a:p>
      </dgm:t>
    </dgm:pt>
    <dgm:pt modelId="{BDF20796-8000-467A-AF9A-2FE3CA670FEB}" type="sibTrans" cxnId="{FB25A522-EAE0-4450-801D-8D13C0D0A69B}">
      <dgm:prSet/>
      <dgm:spPr/>
      <dgm:t>
        <a:bodyPr/>
        <a:lstStyle/>
        <a:p>
          <a:endParaRPr lang="ru-RU"/>
        </a:p>
      </dgm:t>
    </dgm:pt>
    <dgm:pt modelId="{BD4FDFE2-97F7-42CC-A91E-7A7C4B677BE3}">
      <dgm:prSet phldrT="[Текст]"/>
      <dgm:spPr/>
      <dgm:t>
        <a:bodyPr/>
        <a:lstStyle/>
        <a:p>
          <a:r>
            <a:rPr lang="ru-RU" dirty="0"/>
            <a:t>Пальмовые</a:t>
          </a:r>
        </a:p>
      </dgm:t>
    </dgm:pt>
    <dgm:pt modelId="{FADD406E-BD38-41E4-B4D0-467DFB711970}" type="parTrans" cxnId="{9D1725F9-58C8-4430-B47F-BE7FB4D1FF9D}">
      <dgm:prSet/>
      <dgm:spPr/>
      <dgm:t>
        <a:bodyPr/>
        <a:lstStyle/>
        <a:p>
          <a:endParaRPr lang="ru-RU"/>
        </a:p>
      </dgm:t>
    </dgm:pt>
    <dgm:pt modelId="{CA28C0E1-EF0C-4388-B043-554CE28D7405}" type="sibTrans" cxnId="{9D1725F9-58C8-4430-B47F-BE7FB4D1FF9D}">
      <dgm:prSet/>
      <dgm:spPr/>
      <dgm:t>
        <a:bodyPr/>
        <a:lstStyle/>
        <a:p>
          <a:endParaRPr lang="ru-RU"/>
        </a:p>
      </dgm:t>
    </dgm:pt>
    <dgm:pt modelId="{53A987CF-FD0C-4A06-8233-D4216B1A562B}">
      <dgm:prSet phldrT="[Текст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Двудольные</a:t>
          </a:r>
        </a:p>
      </dgm:t>
    </dgm:pt>
    <dgm:pt modelId="{EE8BE1F5-66AE-4C24-ABE2-3FEF595C4C04}" type="parTrans" cxnId="{063E9EF0-E4B0-42C7-9EFC-D8A200D13843}">
      <dgm:prSet/>
      <dgm:spPr/>
      <dgm:t>
        <a:bodyPr/>
        <a:lstStyle/>
        <a:p>
          <a:endParaRPr lang="ru-RU"/>
        </a:p>
      </dgm:t>
    </dgm:pt>
    <dgm:pt modelId="{63A1543F-6679-41EB-8CDC-0BB7F00F31C0}" type="sibTrans" cxnId="{063E9EF0-E4B0-42C7-9EFC-D8A200D13843}">
      <dgm:prSet/>
      <dgm:spPr/>
      <dgm:t>
        <a:bodyPr/>
        <a:lstStyle/>
        <a:p>
          <a:endParaRPr lang="ru-RU"/>
        </a:p>
      </dgm:t>
    </dgm:pt>
    <dgm:pt modelId="{028A08FE-9093-4DF5-A3B0-4A18B7925C5C}">
      <dgm:prSet phldrT="[Текст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Астровые</a:t>
          </a:r>
        </a:p>
      </dgm:t>
    </dgm:pt>
    <dgm:pt modelId="{4F708861-73B4-4E71-8B31-28C21DCDF356}" type="parTrans" cxnId="{673A4F7E-4584-48D0-A464-44FF2DFBEF6D}">
      <dgm:prSet/>
      <dgm:spPr/>
      <dgm:t>
        <a:bodyPr/>
        <a:lstStyle/>
        <a:p>
          <a:endParaRPr lang="ru-RU"/>
        </a:p>
      </dgm:t>
    </dgm:pt>
    <dgm:pt modelId="{4D4A41BC-16B4-4860-AB3E-F8A3132E72C5}" type="sibTrans" cxnId="{673A4F7E-4584-48D0-A464-44FF2DFBEF6D}">
      <dgm:prSet/>
      <dgm:spPr/>
      <dgm:t>
        <a:bodyPr/>
        <a:lstStyle/>
        <a:p>
          <a:endParaRPr lang="ru-RU"/>
        </a:p>
      </dgm:t>
    </dgm:pt>
    <dgm:pt modelId="{87498F0D-CAED-482B-8F26-9E1FA8ADE30C}">
      <dgm:prSet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Пшеница</a:t>
          </a:r>
        </a:p>
      </dgm:t>
    </dgm:pt>
    <dgm:pt modelId="{80097469-488B-4AE5-B0D1-374111BACAB7}" type="parTrans" cxnId="{F564E5AE-C636-412A-97F8-065065A3E024}">
      <dgm:prSet/>
      <dgm:spPr/>
      <dgm:t>
        <a:bodyPr/>
        <a:lstStyle/>
        <a:p>
          <a:endParaRPr lang="ru-RU"/>
        </a:p>
      </dgm:t>
    </dgm:pt>
    <dgm:pt modelId="{69DD7C7F-76F3-40D9-ABD8-7D3D501B02E5}" type="sibTrans" cxnId="{F564E5AE-C636-412A-97F8-065065A3E024}">
      <dgm:prSet/>
      <dgm:spPr/>
      <dgm:t>
        <a:bodyPr/>
        <a:lstStyle/>
        <a:p>
          <a:endParaRPr lang="ru-RU"/>
        </a:p>
      </dgm:t>
    </dgm:pt>
    <dgm:pt modelId="{72A9408D-6701-4B15-A8FA-F5A31FEE7F0E}">
      <dgm:prSet/>
      <dgm:spPr/>
      <dgm:t>
        <a:bodyPr/>
        <a:lstStyle/>
        <a:p>
          <a:r>
            <a:rPr lang="ru-RU" dirty="0"/>
            <a:t>Рожь</a:t>
          </a:r>
        </a:p>
      </dgm:t>
    </dgm:pt>
    <dgm:pt modelId="{C82CBDE6-4BCB-45C1-9ACA-4001D383A4CC}" type="parTrans" cxnId="{13432977-21FA-4BB8-BC20-635FBBEC22C1}">
      <dgm:prSet/>
      <dgm:spPr/>
      <dgm:t>
        <a:bodyPr/>
        <a:lstStyle/>
        <a:p>
          <a:endParaRPr lang="ru-RU"/>
        </a:p>
      </dgm:t>
    </dgm:pt>
    <dgm:pt modelId="{9B8C247F-8067-4B87-B32E-90730FAA405E}" type="sibTrans" cxnId="{13432977-21FA-4BB8-BC20-635FBBEC22C1}">
      <dgm:prSet/>
      <dgm:spPr/>
      <dgm:t>
        <a:bodyPr/>
        <a:lstStyle/>
        <a:p>
          <a:endParaRPr lang="ru-RU"/>
        </a:p>
      </dgm:t>
    </dgm:pt>
    <dgm:pt modelId="{452E4A33-53AB-4AA6-A1F0-C516EEDC81B4}">
      <dgm:prSet/>
      <dgm:spPr/>
      <dgm:t>
        <a:bodyPr/>
        <a:lstStyle/>
        <a:p>
          <a:r>
            <a:rPr lang="ru-RU" dirty="0"/>
            <a:t>Ячмень</a:t>
          </a:r>
        </a:p>
      </dgm:t>
    </dgm:pt>
    <dgm:pt modelId="{3D9421B5-E3EF-4557-8427-A10613F105A2}" type="parTrans" cxnId="{9475D8EB-1571-4D05-8595-1EC83A5CEBF4}">
      <dgm:prSet/>
      <dgm:spPr/>
      <dgm:t>
        <a:bodyPr/>
        <a:lstStyle/>
        <a:p>
          <a:endParaRPr lang="ru-RU"/>
        </a:p>
      </dgm:t>
    </dgm:pt>
    <dgm:pt modelId="{FA09A5D5-B913-4B17-85C4-6C63C5E0DE98}" type="sibTrans" cxnId="{9475D8EB-1571-4D05-8595-1EC83A5CEBF4}">
      <dgm:prSet/>
      <dgm:spPr/>
      <dgm:t>
        <a:bodyPr/>
        <a:lstStyle/>
        <a:p>
          <a:endParaRPr lang="ru-RU"/>
        </a:p>
      </dgm:t>
    </dgm:pt>
    <dgm:pt modelId="{8C22AE8D-D341-43DD-923D-73ABAD27E540}">
      <dgm:prSet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Пшеница мягкая</a:t>
          </a:r>
        </a:p>
      </dgm:t>
    </dgm:pt>
    <dgm:pt modelId="{CFB88030-F8F3-4D40-B522-7C970AD46380}" type="parTrans" cxnId="{23D6B795-28DF-4A62-A2DA-B1897D78C1BF}">
      <dgm:prSet/>
      <dgm:spPr/>
      <dgm:t>
        <a:bodyPr/>
        <a:lstStyle/>
        <a:p>
          <a:endParaRPr lang="ru-RU"/>
        </a:p>
      </dgm:t>
    </dgm:pt>
    <dgm:pt modelId="{5CDCB124-D642-4C52-B1C5-0FD20042592B}" type="sibTrans" cxnId="{23D6B795-28DF-4A62-A2DA-B1897D78C1BF}">
      <dgm:prSet/>
      <dgm:spPr/>
      <dgm:t>
        <a:bodyPr/>
        <a:lstStyle/>
        <a:p>
          <a:endParaRPr lang="ru-RU"/>
        </a:p>
      </dgm:t>
    </dgm:pt>
    <dgm:pt modelId="{C3EF69A8-BB29-48AD-BE4B-0A4537CD2D1A}">
      <dgm:prSet/>
      <dgm:spPr/>
      <dgm:t>
        <a:bodyPr/>
        <a:lstStyle/>
        <a:p>
          <a:r>
            <a:rPr lang="ru-RU" dirty="0"/>
            <a:t>Пшеница твердая</a:t>
          </a:r>
        </a:p>
      </dgm:t>
    </dgm:pt>
    <dgm:pt modelId="{0445EDA3-77A0-478E-B2DA-6F316C624089}" type="parTrans" cxnId="{1B846CD3-E1FA-4EC8-BAB8-4DFA6F3CB579}">
      <dgm:prSet/>
      <dgm:spPr/>
      <dgm:t>
        <a:bodyPr/>
        <a:lstStyle/>
        <a:p>
          <a:endParaRPr lang="ru-RU"/>
        </a:p>
      </dgm:t>
    </dgm:pt>
    <dgm:pt modelId="{29D5FC27-5236-4278-8CC7-A005CCA9AA98}" type="sibTrans" cxnId="{1B846CD3-E1FA-4EC8-BAB8-4DFA6F3CB579}">
      <dgm:prSet/>
      <dgm:spPr/>
      <dgm:t>
        <a:bodyPr/>
        <a:lstStyle/>
        <a:p>
          <a:endParaRPr lang="ru-RU"/>
        </a:p>
      </dgm:t>
    </dgm:pt>
    <dgm:pt modelId="{138C527E-4123-4E01-A1BE-8482EF768CF4}">
      <dgm:prSet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Московская 39</a:t>
          </a:r>
        </a:p>
      </dgm:t>
    </dgm:pt>
    <dgm:pt modelId="{097162E2-7D1B-423A-98F5-4C107CC5767A}" type="parTrans" cxnId="{EC3343F0-BD18-4ABC-97B9-C46B14FA8B29}">
      <dgm:prSet/>
      <dgm:spPr/>
      <dgm:t>
        <a:bodyPr/>
        <a:lstStyle/>
        <a:p>
          <a:endParaRPr lang="ru-RU"/>
        </a:p>
      </dgm:t>
    </dgm:pt>
    <dgm:pt modelId="{BAD41EF0-2159-4BFF-806F-623CD58C95B6}" type="sibTrans" cxnId="{EC3343F0-BD18-4ABC-97B9-C46B14FA8B29}">
      <dgm:prSet/>
      <dgm:spPr/>
      <dgm:t>
        <a:bodyPr/>
        <a:lstStyle/>
        <a:p>
          <a:endParaRPr lang="ru-RU"/>
        </a:p>
      </dgm:t>
    </dgm:pt>
    <dgm:pt modelId="{2A6D91D8-0700-4579-B5BE-953B26623FEA}">
      <dgm:prSet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Немчиновская 24</a:t>
          </a:r>
        </a:p>
      </dgm:t>
    </dgm:pt>
    <dgm:pt modelId="{F1E1C086-1741-42D0-83A9-0D9B95ADD809}" type="parTrans" cxnId="{BCD76604-AAB3-49E4-9F58-D9D158E576ED}">
      <dgm:prSet/>
      <dgm:spPr/>
      <dgm:t>
        <a:bodyPr/>
        <a:lstStyle/>
        <a:p>
          <a:endParaRPr lang="ru-RU"/>
        </a:p>
      </dgm:t>
    </dgm:pt>
    <dgm:pt modelId="{8BE1A60C-98BA-47D1-820C-92EFD6912663}" type="sibTrans" cxnId="{BCD76604-AAB3-49E4-9F58-D9D158E576ED}">
      <dgm:prSet/>
      <dgm:spPr/>
      <dgm:t>
        <a:bodyPr/>
        <a:lstStyle/>
        <a:p>
          <a:endParaRPr lang="ru-RU"/>
        </a:p>
      </dgm:t>
    </dgm:pt>
    <dgm:pt modelId="{CB542359-B987-4BFE-9988-FD4FCDDCD72C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Пасленовые</a:t>
          </a:r>
        </a:p>
      </dgm:t>
    </dgm:pt>
    <dgm:pt modelId="{F6B8CB22-ED1D-48BB-88C1-4C6D8AD45437}" type="parTrans" cxnId="{9B46F8E1-2842-41E4-A0A8-2DB3A1AF495C}">
      <dgm:prSet/>
      <dgm:spPr/>
      <dgm:t>
        <a:bodyPr/>
        <a:lstStyle/>
        <a:p>
          <a:endParaRPr lang="ru-RU"/>
        </a:p>
      </dgm:t>
    </dgm:pt>
    <dgm:pt modelId="{5DDF3EC5-0B8A-49C6-8B6E-99C8130648B9}" type="sibTrans" cxnId="{9B46F8E1-2842-41E4-A0A8-2DB3A1AF495C}">
      <dgm:prSet/>
      <dgm:spPr/>
      <dgm:t>
        <a:bodyPr/>
        <a:lstStyle/>
        <a:p>
          <a:endParaRPr lang="ru-RU"/>
        </a:p>
      </dgm:t>
    </dgm:pt>
    <dgm:pt modelId="{DD49B8D0-BB5F-4E00-8491-14C867C7EFB4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Картофель</a:t>
          </a:r>
        </a:p>
      </dgm:t>
    </dgm:pt>
    <dgm:pt modelId="{F48949F9-D524-4D30-913B-A24836416700}" type="parTrans" cxnId="{380C5222-592F-4121-9303-E035FF66225A}">
      <dgm:prSet/>
      <dgm:spPr/>
      <dgm:t>
        <a:bodyPr/>
        <a:lstStyle/>
        <a:p>
          <a:endParaRPr lang="ru-RU"/>
        </a:p>
      </dgm:t>
    </dgm:pt>
    <dgm:pt modelId="{2004FB96-E129-4675-8B6E-8F02098AD28A}" type="sibTrans" cxnId="{380C5222-592F-4121-9303-E035FF66225A}">
      <dgm:prSet/>
      <dgm:spPr/>
      <dgm:t>
        <a:bodyPr/>
        <a:lstStyle/>
        <a:p>
          <a:endParaRPr lang="ru-RU"/>
        </a:p>
      </dgm:t>
    </dgm:pt>
    <dgm:pt modelId="{39B5B885-87C3-4BDC-A28C-B3AB587FACDE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Томат</a:t>
          </a:r>
        </a:p>
      </dgm:t>
    </dgm:pt>
    <dgm:pt modelId="{F5716606-24A3-4BA5-B604-4117ACED3114}" type="parTrans" cxnId="{7732F71D-1943-43D7-95F6-960D43646226}">
      <dgm:prSet/>
      <dgm:spPr/>
      <dgm:t>
        <a:bodyPr/>
        <a:lstStyle/>
        <a:p>
          <a:endParaRPr lang="ru-RU"/>
        </a:p>
      </dgm:t>
    </dgm:pt>
    <dgm:pt modelId="{286F45FA-4013-4B01-A7EF-3420841546E9}" type="sibTrans" cxnId="{7732F71D-1943-43D7-95F6-960D43646226}">
      <dgm:prSet/>
      <dgm:spPr/>
      <dgm:t>
        <a:bodyPr/>
        <a:lstStyle/>
        <a:p>
          <a:endParaRPr lang="ru-RU"/>
        </a:p>
      </dgm:t>
    </dgm:pt>
    <dgm:pt modelId="{52F2E44D-F494-452F-89A1-6E40E6060A93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Картофель андийский </a:t>
          </a:r>
        </a:p>
      </dgm:t>
    </dgm:pt>
    <dgm:pt modelId="{588A5EDC-0CBC-4F9E-B27F-1800CE05009C}" type="parTrans" cxnId="{D0607C43-6C92-4D65-AEF7-5E40FFC4E0FF}">
      <dgm:prSet/>
      <dgm:spPr/>
      <dgm:t>
        <a:bodyPr/>
        <a:lstStyle/>
        <a:p>
          <a:endParaRPr lang="ru-RU"/>
        </a:p>
      </dgm:t>
    </dgm:pt>
    <dgm:pt modelId="{E2450A08-2F1A-421D-AEDF-CB3F745F091B}" type="sibTrans" cxnId="{D0607C43-6C92-4D65-AEF7-5E40FFC4E0FF}">
      <dgm:prSet/>
      <dgm:spPr/>
      <dgm:t>
        <a:bodyPr/>
        <a:lstStyle/>
        <a:p>
          <a:endParaRPr lang="ru-RU"/>
        </a:p>
      </dgm:t>
    </dgm:pt>
    <dgm:pt modelId="{6DF4BA3B-2C34-4386-8F9E-1AD0658782A1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Картофель чилийский </a:t>
          </a:r>
        </a:p>
      </dgm:t>
    </dgm:pt>
    <dgm:pt modelId="{E8CE8C9F-9999-4D20-8EFE-99AB5F6B4648}" type="parTrans" cxnId="{3B632E5D-44F7-4D9A-AFC2-A1792AF503E2}">
      <dgm:prSet/>
      <dgm:spPr/>
      <dgm:t>
        <a:bodyPr/>
        <a:lstStyle/>
        <a:p>
          <a:endParaRPr lang="ru-RU"/>
        </a:p>
      </dgm:t>
    </dgm:pt>
    <dgm:pt modelId="{3868B2BA-7057-4327-ADC4-B1A3C9F1D765}" type="sibTrans" cxnId="{3B632E5D-44F7-4D9A-AFC2-A1792AF503E2}">
      <dgm:prSet/>
      <dgm:spPr/>
      <dgm:t>
        <a:bodyPr/>
        <a:lstStyle/>
        <a:p>
          <a:endParaRPr lang="ru-RU"/>
        </a:p>
      </dgm:t>
    </dgm:pt>
    <dgm:pt modelId="{BEC81874-7890-478A-B6AC-D8A84C6113DC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Колобок</a:t>
          </a:r>
        </a:p>
      </dgm:t>
    </dgm:pt>
    <dgm:pt modelId="{A31526ED-5783-4EC0-9A9E-3B30885B1110}" type="parTrans" cxnId="{E75757E3-785B-4274-88A3-F95BF099639E}">
      <dgm:prSet/>
      <dgm:spPr/>
      <dgm:t>
        <a:bodyPr/>
        <a:lstStyle/>
        <a:p>
          <a:endParaRPr lang="ru-RU"/>
        </a:p>
      </dgm:t>
    </dgm:pt>
    <dgm:pt modelId="{44FF686C-95A4-47BD-80DB-A3170D1ED200}" type="sibTrans" cxnId="{E75757E3-785B-4274-88A3-F95BF099639E}">
      <dgm:prSet/>
      <dgm:spPr/>
      <dgm:t>
        <a:bodyPr/>
        <a:lstStyle/>
        <a:p>
          <a:endParaRPr lang="ru-RU"/>
        </a:p>
      </dgm:t>
    </dgm:pt>
    <dgm:pt modelId="{B6F17EF3-65EF-401E-8A94-2148905C874B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Лорх</a:t>
          </a:r>
        </a:p>
      </dgm:t>
    </dgm:pt>
    <dgm:pt modelId="{EF256167-4D3E-4701-93A0-8E89FB95A09E}" type="parTrans" cxnId="{D9301F80-CF10-4E19-8099-7EE7CDEBE66D}">
      <dgm:prSet/>
      <dgm:spPr/>
      <dgm:t>
        <a:bodyPr/>
        <a:lstStyle/>
        <a:p>
          <a:endParaRPr lang="ru-RU"/>
        </a:p>
      </dgm:t>
    </dgm:pt>
    <dgm:pt modelId="{1E3C36D2-B680-4B33-BD62-2D6DFDA94447}" type="sibTrans" cxnId="{D9301F80-CF10-4E19-8099-7EE7CDEBE66D}">
      <dgm:prSet/>
      <dgm:spPr/>
      <dgm:t>
        <a:bodyPr/>
        <a:lstStyle/>
        <a:p>
          <a:endParaRPr lang="ru-RU"/>
        </a:p>
      </dgm:t>
    </dgm:pt>
    <dgm:pt modelId="{231E5745-014F-49B0-85E3-FBD4D8585149}" type="pres">
      <dgm:prSet presAssocID="{6EEED372-07A0-4AF1-864E-F8B9EC4E8FA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D96CD09-E572-430A-871C-309F230D8366}" type="pres">
      <dgm:prSet presAssocID="{56311318-2DBC-489D-99F6-AB5B02B58EF5}" presName="hierRoot1" presStyleCnt="0"/>
      <dgm:spPr/>
    </dgm:pt>
    <dgm:pt modelId="{021F1DCF-C9F5-4BFD-821E-61B899B0A18C}" type="pres">
      <dgm:prSet presAssocID="{56311318-2DBC-489D-99F6-AB5B02B58EF5}" presName="composite" presStyleCnt="0"/>
      <dgm:spPr/>
    </dgm:pt>
    <dgm:pt modelId="{06578657-15A9-494F-9B27-7089DFF01BA6}" type="pres">
      <dgm:prSet presAssocID="{56311318-2DBC-489D-99F6-AB5B02B58EF5}" presName="background" presStyleLbl="node0" presStyleIdx="0" presStyleCnt="1"/>
      <dgm:spPr/>
    </dgm:pt>
    <dgm:pt modelId="{5FDDE098-374E-4AFA-B90C-E18A9A98AD80}" type="pres">
      <dgm:prSet presAssocID="{56311318-2DBC-489D-99F6-AB5B02B58EF5}" presName="text" presStyleLbl="fgAcc0" presStyleIdx="0" presStyleCnt="1" custLinFactNeighborX="-24288" custLinFactNeighborY="-51376">
        <dgm:presLayoutVars>
          <dgm:chPref val="3"/>
        </dgm:presLayoutVars>
      </dgm:prSet>
      <dgm:spPr/>
    </dgm:pt>
    <dgm:pt modelId="{2533796F-ABEB-4D76-9DC6-4688588FB95E}" type="pres">
      <dgm:prSet presAssocID="{56311318-2DBC-489D-99F6-AB5B02B58EF5}" presName="hierChild2" presStyleCnt="0"/>
      <dgm:spPr/>
    </dgm:pt>
    <dgm:pt modelId="{3CC1BB23-ECBF-498E-93F4-4C56AA57222B}" type="pres">
      <dgm:prSet presAssocID="{C3A23D3E-30E6-423C-B89D-D92A77F18E81}" presName="Name10" presStyleLbl="parChTrans1D2" presStyleIdx="0" presStyleCnt="2"/>
      <dgm:spPr/>
    </dgm:pt>
    <dgm:pt modelId="{A53A8534-E277-4454-9B32-87AB6F4DD213}" type="pres">
      <dgm:prSet presAssocID="{6CEE1599-B7C2-409C-A6DB-4CD8F2E2E405}" presName="hierRoot2" presStyleCnt="0"/>
      <dgm:spPr/>
    </dgm:pt>
    <dgm:pt modelId="{27DA1F71-81A3-4195-80EE-D3D796311DDD}" type="pres">
      <dgm:prSet presAssocID="{6CEE1599-B7C2-409C-A6DB-4CD8F2E2E405}" presName="composite2" presStyleCnt="0"/>
      <dgm:spPr/>
    </dgm:pt>
    <dgm:pt modelId="{81B1A8AB-7A73-4965-9029-734FA88DFB65}" type="pres">
      <dgm:prSet presAssocID="{6CEE1599-B7C2-409C-A6DB-4CD8F2E2E405}" presName="background2" presStyleLbl="node2" presStyleIdx="0" presStyleCnt="2"/>
      <dgm:spPr/>
    </dgm:pt>
    <dgm:pt modelId="{6B6554BF-C24E-49CA-A8CD-6ABB799287A7}" type="pres">
      <dgm:prSet presAssocID="{6CEE1599-B7C2-409C-A6DB-4CD8F2E2E405}" presName="text2" presStyleLbl="fgAcc2" presStyleIdx="0" presStyleCnt="2" custScaleX="145110">
        <dgm:presLayoutVars>
          <dgm:chPref val="3"/>
        </dgm:presLayoutVars>
      </dgm:prSet>
      <dgm:spPr/>
    </dgm:pt>
    <dgm:pt modelId="{7295C6E0-F932-439A-A181-DF495C52B606}" type="pres">
      <dgm:prSet presAssocID="{6CEE1599-B7C2-409C-A6DB-4CD8F2E2E405}" presName="hierChild3" presStyleCnt="0"/>
      <dgm:spPr/>
    </dgm:pt>
    <dgm:pt modelId="{D651B5B7-36B5-4967-B6A5-E70B145B7597}" type="pres">
      <dgm:prSet presAssocID="{DEB0D7D5-315E-4B15-8FA4-5A6655AA13F7}" presName="Name17" presStyleLbl="parChTrans1D3" presStyleIdx="0" presStyleCnt="4"/>
      <dgm:spPr/>
    </dgm:pt>
    <dgm:pt modelId="{D231446F-09AB-469E-A71A-A46C301AB692}" type="pres">
      <dgm:prSet presAssocID="{56325FEA-235D-4A74-8BCB-03CC23C34EDC}" presName="hierRoot3" presStyleCnt="0"/>
      <dgm:spPr/>
    </dgm:pt>
    <dgm:pt modelId="{C61D51EB-BB0A-497C-9627-84F0F3246F0D}" type="pres">
      <dgm:prSet presAssocID="{56325FEA-235D-4A74-8BCB-03CC23C34EDC}" presName="composite3" presStyleCnt="0"/>
      <dgm:spPr/>
    </dgm:pt>
    <dgm:pt modelId="{90B7E8F5-E972-4F0D-B3F2-434DA42E185B}" type="pres">
      <dgm:prSet presAssocID="{56325FEA-235D-4A74-8BCB-03CC23C34EDC}" presName="background3" presStyleLbl="node3" presStyleIdx="0" presStyleCnt="4"/>
      <dgm:spPr/>
    </dgm:pt>
    <dgm:pt modelId="{0EF02FD5-6331-4F1E-A6DE-322E04D7F54C}" type="pres">
      <dgm:prSet presAssocID="{56325FEA-235D-4A74-8BCB-03CC23C34EDC}" presName="text3" presStyleLbl="fgAcc3" presStyleIdx="0" presStyleCnt="4">
        <dgm:presLayoutVars>
          <dgm:chPref val="3"/>
        </dgm:presLayoutVars>
      </dgm:prSet>
      <dgm:spPr/>
    </dgm:pt>
    <dgm:pt modelId="{3783AB2F-880C-4481-8540-A1437326AFAA}" type="pres">
      <dgm:prSet presAssocID="{56325FEA-235D-4A74-8BCB-03CC23C34EDC}" presName="hierChild4" presStyleCnt="0"/>
      <dgm:spPr/>
    </dgm:pt>
    <dgm:pt modelId="{D28468CE-D166-40A4-BA33-E8F07CD67D30}" type="pres">
      <dgm:prSet presAssocID="{80097469-488B-4AE5-B0D1-374111BACAB7}" presName="Name23" presStyleLbl="parChTrans1D4" presStyleIdx="0" presStyleCnt="13"/>
      <dgm:spPr/>
    </dgm:pt>
    <dgm:pt modelId="{56EFF5C5-767F-4FFB-B356-DB2732EF7D6B}" type="pres">
      <dgm:prSet presAssocID="{87498F0D-CAED-482B-8F26-9E1FA8ADE30C}" presName="hierRoot4" presStyleCnt="0"/>
      <dgm:spPr/>
    </dgm:pt>
    <dgm:pt modelId="{76BDCD30-7763-4872-B706-0BF8FDC323CC}" type="pres">
      <dgm:prSet presAssocID="{87498F0D-CAED-482B-8F26-9E1FA8ADE30C}" presName="composite4" presStyleCnt="0"/>
      <dgm:spPr/>
    </dgm:pt>
    <dgm:pt modelId="{EE969568-2FF5-474F-B7E7-07B0A168264A}" type="pres">
      <dgm:prSet presAssocID="{87498F0D-CAED-482B-8F26-9E1FA8ADE30C}" presName="background4" presStyleLbl="node4" presStyleIdx="0" presStyleCnt="13"/>
      <dgm:spPr/>
    </dgm:pt>
    <dgm:pt modelId="{36BC8DCD-3961-4B3F-8791-AE23391DB793}" type="pres">
      <dgm:prSet presAssocID="{87498F0D-CAED-482B-8F26-9E1FA8ADE30C}" presName="text4" presStyleLbl="fgAcc4" presStyleIdx="0" presStyleCnt="13">
        <dgm:presLayoutVars>
          <dgm:chPref val="3"/>
        </dgm:presLayoutVars>
      </dgm:prSet>
      <dgm:spPr/>
    </dgm:pt>
    <dgm:pt modelId="{BB667032-3205-40FC-B845-079354651AB6}" type="pres">
      <dgm:prSet presAssocID="{87498F0D-CAED-482B-8F26-9E1FA8ADE30C}" presName="hierChild5" presStyleCnt="0"/>
      <dgm:spPr/>
    </dgm:pt>
    <dgm:pt modelId="{C0DD3F8E-2D46-46FF-BFBA-2D7FE1E2F454}" type="pres">
      <dgm:prSet presAssocID="{CFB88030-F8F3-4D40-B522-7C970AD46380}" presName="Name23" presStyleLbl="parChTrans1D4" presStyleIdx="1" presStyleCnt="13"/>
      <dgm:spPr/>
    </dgm:pt>
    <dgm:pt modelId="{B9693CA5-2A25-49F5-878E-DEF3F4F7F9F9}" type="pres">
      <dgm:prSet presAssocID="{8C22AE8D-D341-43DD-923D-73ABAD27E540}" presName="hierRoot4" presStyleCnt="0"/>
      <dgm:spPr/>
    </dgm:pt>
    <dgm:pt modelId="{6A3A12A4-9C9E-44DC-8881-49B44C2417C7}" type="pres">
      <dgm:prSet presAssocID="{8C22AE8D-D341-43DD-923D-73ABAD27E540}" presName="composite4" presStyleCnt="0"/>
      <dgm:spPr/>
    </dgm:pt>
    <dgm:pt modelId="{BD2D6D0F-C921-43CC-90F0-F3132E8F38CE}" type="pres">
      <dgm:prSet presAssocID="{8C22AE8D-D341-43DD-923D-73ABAD27E540}" presName="background4" presStyleLbl="node4" presStyleIdx="1" presStyleCnt="13"/>
      <dgm:spPr/>
    </dgm:pt>
    <dgm:pt modelId="{F6940F6A-5F12-47AB-983D-0B3FB2905F30}" type="pres">
      <dgm:prSet presAssocID="{8C22AE8D-D341-43DD-923D-73ABAD27E540}" presName="text4" presStyleLbl="fgAcc4" presStyleIdx="1" presStyleCnt="13">
        <dgm:presLayoutVars>
          <dgm:chPref val="3"/>
        </dgm:presLayoutVars>
      </dgm:prSet>
      <dgm:spPr/>
    </dgm:pt>
    <dgm:pt modelId="{383EB7B2-6EB3-491C-A1DA-AFDC37C31486}" type="pres">
      <dgm:prSet presAssocID="{8C22AE8D-D341-43DD-923D-73ABAD27E540}" presName="hierChild5" presStyleCnt="0"/>
      <dgm:spPr/>
    </dgm:pt>
    <dgm:pt modelId="{91C7F459-DF0C-4EDB-B265-0578F683DBA8}" type="pres">
      <dgm:prSet presAssocID="{097162E2-7D1B-423A-98F5-4C107CC5767A}" presName="Name23" presStyleLbl="parChTrans1D4" presStyleIdx="2" presStyleCnt="13"/>
      <dgm:spPr/>
    </dgm:pt>
    <dgm:pt modelId="{C8A7A303-E21B-4361-B186-C1872A8B3B05}" type="pres">
      <dgm:prSet presAssocID="{138C527E-4123-4E01-A1BE-8482EF768CF4}" presName="hierRoot4" presStyleCnt="0"/>
      <dgm:spPr/>
    </dgm:pt>
    <dgm:pt modelId="{3E738F7C-91FF-4196-B6C5-A5EFE3311BA5}" type="pres">
      <dgm:prSet presAssocID="{138C527E-4123-4E01-A1BE-8482EF768CF4}" presName="composite4" presStyleCnt="0"/>
      <dgm:spPr/>
    </dgm:pt>
    <dgm:pt modelId="{F8FAB86A-BBA3-4127-AE54-B1317262357C}" type="pres">
      <dgm:prSet presAssocID="{138C527E-4123-4E01-A1BE-8482EF768CF4}" presName="background4" presStyleLbl="node4" presStyleIdx="2" presStyleCnt="13"/>
      <dgm:spPr/>
    </dgm:pt>
    <dgm:pt modelId="{38AD4B5F-0E8A-4904-A5F0-DBA0A436BE88}" type="pres">
      <dgm:prSet presAssocID="{138C527E-4123-4E01-A1BE-8482EF768CF4}" presName="text4" presStyleLbl="fgAcc4" presStyleIdx="2" presStyleCnt="13" custLinFactNeighborX="12671">
        <dgm:presLayoutVars>
          <dgm:chPref val="3"/>
        </dgm:presLayoutVars>
      </dgm:prSet>
      <dgm:spPr/>
    </dgm:pt>
    <dgm:pt modelId="{7CF464B1-18C6-4299-B48B-54C352469716}" type="pres">
      <dgm:prSet presAssocID="{138C527E-4123-4E01-A1BE-8482EF768CF4}" presName="hierChild5" presStyleCnt="0"/>
      <dgm:spPr/>
    </dgm:pt>
    <dgm:pt modelId="{D6255DCD-7B96-4DF0-8278-CBE4A47EDFAA}" type="pres">
      <dgm:prSet presAssocID="{F1E1C086-1741-42D0-83A9-0D9B95ADD809}" presName="Name23" presStyleLbl="parChTrans1D4" presStyleIdx="3" presStyleCnt="13"/>
      <dgm:spPr/>
    </dgm:pt>
    <dgm:pt modelId="{6C70CF98-6F81-4442-BFB3-E3C27769E80E}" type="pres">
      <dgm:prSet presAssocID="{2A6D91D8-0700-4579-B5BE-953B26623FEA}" presName="hierRoot4" presStyleCnt="0"/>
      <dgm:spPr/>
    </dgm:pt>
    <dgm:pt modelId="{13B6D96E-6FA5-4E07-94A2-ECF848A074F9}" type="pres">
      <dgm:prSet presAssocID="{2A6D91D8-0700-4579-B5BE-953B26623FEA}" presName="composite4" presStyleCnt="0"/>
      <dgm:spPr/>
    </dgm:pt>
    <dgm:pt modelId="{46507EFC-63AC-4A71-882A-4E77038FAA96}" type="pres">
      <dgm:prSet presAssocID="{2A6D91D8-0700-4579-B5BE-953B26623FEA}" presName="background4" presStyleLbl="node4" presStyleIdx="3" presStyleCnt="13"/>
      <dgm:spPr/>
    </dgm:pt>
    <dgm:pt modelId="{7185683F-F5BA-436B-BE7B-EE9F483505B4}" type="pres">
      <dgm:prSet presAssocID="{2A6D91D8-0700-4579-B5BE-953B26623FEA}" presName="text4" presStyleLbl="fgAcc4" presStyleIdx="3" presStyleCnt="13" custScaleX="142605" custLinFactNeighborX="7039">
        <dgm:presLayoutVars>
          <dgm:chPref val="3"/>
        </dgm:presLayoutVars>
      </dgm:prSet>
      <dgm:spPr/>
    </dgm:pt>
    <dgm:pt modelId="{D56AFAB6-52EC-4B3B-81C8-9D025F4FFB28}" type="pres">
      <dgm:prSet presAssocID="{2A6D91D8-0700-4579-B5BE-953B26623FEA}" presName="hierChild5" presStyleCnt="0"/>
      <dgm:spPr/>
    </dgm:pt>
    <dgm:pt modelId="{70BE8C96-0A15-4621-94B0-EA8299D3E4E9}" type="pres">
      <dgm:prSet presAssocID="{0445EDA3-77A0-478E-B2DA-6F316C624089}" presName="Name23" presStyleLbl="parChTrans1D4" presStyleIdx="4" presStyleCnt="13"/>
      <dgm:spPr/>
    </dgm:pt>
    <dgm:pt modelId="{17F644E8-8489-4789-8041-A6A555F01212}" type="pres">
      <dgm:prSet presAssocID="{C3EF69A8-BB29-48AD-BE4B-0A4537CD2D1A}" presName="hierRoot4" presStyleCnt="0"/>
      <dgm:spPr/>
    </dgm:pt>
    <dgm:pt modelId="{446182E7-9195-4EE7-A328-341CB00C7EF8}" type="pres">
      <dgm:prSet presAssocID="{C3EF69A8-BB29-48AD-BE4B-0A4537CD2D1A}" presName="composite4" presStyleCnt="0"/>
      <dgm:spPr/>
    </dgm:pt>
    <dgm:pt modelId="{C0F8B811-D4D2-47D8-96D8-E61B7E1A6E2F}" type="pres">
      <dgm:prSet presAssocID="{C3EF69A8-BB29-48AD-BE4B-0A4537CD2D1A}" presName="background4" presStyleLbl="node4" presStyleIdx="4" presStyleCnt="13"/>
      <dgm:spPr/>
    </dgm:pt>
    <dgm:pt modelId="{F4784F77-A95E-4DEE-B895-0CD02268D7BE}" type="pres">
      <dgm:prSet presAssocID="{C3EF69A8-BB29-48AD-BE4B-0A4537CD2D1A}" presName="text4" presStyleLbl="fgAcc4" presStyleIdx="4" presStyleCnt="13">
        <dgm:presLayoutVars>
          <dgm:chPref val="3"/>
        </dgm:presLayoutVars>
      </dgm:prSet>
      <dgm:spPr/>
    </dgm:pt>
    <dgm:pt modelId="{4E058369-56A4-4C4D-872D-6F8EB72EA244}" type="pres">
      <dgm:prSet presAssocID="{C3EF69A8-BB29-48AD-BE4B-0A4537CD2D1A}" presName="hierChild5" presStyleCnt="0"/>
      <dgm:spPr/>
    </dgm:pt>
    <dgm:pt modelId="{B3D2C2CF-CACD-4BEC-978F-331FF3FE9CB5}" type="pres">
      <dgm:prSet presAssocID="{C82CBDE6-4BCB-45C1-9ACA-4001D383A4CC}" presName="Name23" presStyleLbl="parChTrans1D4" presStyleIdx="5" presStyleCnt="13"/>
      <dgm:spPr/>
    </dgm:pt>
    <dgm:pt modelId="{AD46926C-8A9A-46E1-B029-2D304D15DC55}" type="pres">
      <dgm:prSet presAssocID="{72A9408D-6701-4B15-A8FA-F5A31FEE7F0E}" presName="hierRoot4" presStyleCnt="0"/>
      <dgm:spPr/>
    </dgm:pt>
    <dgm:pt modelId="{DC42FF16-276C-4956-A1DD-C20E2087EA6C}" type="pres">
      <dgm:prSet presAssocID="{72A9408D-6701-4B15-A8FA-F5A31FEE7F0E}" presName="composite4" presStyleCnt="0"/>
      <dgm:spPr/>
    </dgm:pt>
    <dgm:pt modelId="{601FB98F-6A5C-4DC8-A6DA-2F45A25E3B97}" type="pres">
      <dgm:prSet presAssocID="{72A9408D-6701-4B15-A8FA-F5A31FEE7F0E}" presName="background4" presStyleLbl="node4" presStyleIdx="5" presStyleCnt="13"/>
      <dgm:spPr/>
    </dgm:pt>
    <dgm:pt modelId="{4EAFE377-699D-4C9A-9973-C0AC5ADD5C00}" type="pres">
      <dgm:prSet presAssocID="{72A9408D-6701-4B15-A8FA-F5A31FEE7F0E}" presName="text4" presStyleLbl="fgAcc4" presStyleIdx="5" presStyleCnt="13" custLinFactNeighborX="635" custLinFactNeighborY="4000">
        <dgm:presLayoutVars>
          <dgm:chPref val="3"/>
        </dgm:presLayoutVars>
      </dgm:prSet>
      <dgm:spPr/>
    </dgm:pt>
    <dgm:pt modelId="{1634C338-2F45-465F-B604-343505F47719}" type="pres">
      <dgm:prSet presAssocID="{72A9408D-6701-4B15-A8FA-F5A31FEE7F0E}" presName="hierChild5" presStyleCnt="0"/>
      <dgm:spPr/>
    </dgm:pt>
    <dgm:pt modelId="{37C790AE-30E5-466D-A28F-EC3A840F1967}" type="pres">
      <dgm:prSet presAssocID="{3D9421B5-E3EF-4557-8427-A10613F105A2}" presName="Name23" presStyleLbl="parChTrans1D4" presStyleIdx="6" presStyleCnt="13"/>
      <dgm:spPr/>
    </dgm:pt>
    <dgm:pt modelId="{04773139-E454-4138-B898-A8B714D197A3}" type="pres">
      <dgm:prSet presAssocID="{452E4A33-53AB-4AA6-A1F0-C516EEDC81B4}" presName="hierRoot4" presStyleCnt="0"/>
      <dgm:spPr/>
    </dgm:pt>
    <dgm:pt modelId="{86AD535A-35BB-4CE8-94E4-76A87D772A3F}" type="pres">
      <dgm:prSet presAssocID="{452E4A33-53AB-4AA6-A1F0-C516EEDC81B4}" presName="composite4" presStyleCnt="0"/>
      <dgm:spPr/>
    </dgm:pt>
    <dgm:pt modelId="{69AD15C9-E48D-4523-9BFB-EAC6F51CCB3B}" type="pres">
      <dgm:prSet presAssocID="{452E4A33-53AB-4AA6-A1F0-C516EEDC81B4}" presName="background4" presStyleLbl="node4" presStyleIdx="6" presStyleCnt="13"/>
      <dgm:spPr/>
    </dgm:pt>
    <dgm:pt modelId="{C7C85CF7-A1F7-4366-8155-8ABA6E95716A}" type="pres">
      <dgm:prSet presAssocID="{452E4A33-53AB-4AA6-A1F0-C516EEDC81B4}" presName="text4" presStyleLbl="fgAcc4" presStyleIdx="6" presStyleCnt="13">
        <dgm:presLayoutVars>
          <dgm:chPref val="3"/>
        </dgm:presLayoutVars>
      </dgm:prSet>
      <dgm:spPr/>
    </dgm:pt>
    <dgm:pt modelId="{29B7F6B7-2773-4FD7-B55B-F01FFBB3CC18}" type="pres">
      <dgm:prSet presAssocID="{452E4A33-53AB-4AA6-A1F0-C516EEDC81B4}" presName="hierChild5" presStyleCnt="0"/>
      <dgm:spPr/>
    </dgm:pt>
    <dgm:pt modelId="{EF035A01-C357-4791-8D59-2F0FE04D8305}" type="pres">
      <dgm:prSet presAssocID="{FADD406E-BD38-41E4-B4D0-467DFB711970}" presName="Name17" presStyleLbl="parChTrans1D3" presStyleIdx="1" presStyleCnt="4"/>
      <dgm:spPr/>
    </dgm:pt>
    <dgm:pt modelId="{70DEB9E7-743C-4ECC-B14E-735FE0CA5803}" type="pres">
      <dgm:prSet presAssocID="{BD4FDFE2-97F7-42CC-A91E-7A7C4B677BE3}" presName="hierRoot3" presStyleCnt="0"/>
      <dgm:spPr/>
    </dgm:pt>
    <dgm:pt modelId="{0A6DE8EF-7B59-4582-958B-3761BFE53CE1}" type="pres">
      <dgm:prSet presAssocID="{BD4FDFE2-97F7-42CC-A91E-7A7C4B677BE3}" presName="composite3" presStyleCnt="0"/>
      <dgm:spPr/>
    </dgm:pt>
    <dgm:pt modelId="{E9C1FBCC-9CFD-4AC2-A121-A520D420C58F}" type="pres">
      <dgm:prSet presAssocID="{BD4FDFE2-97F7-42CC-A91E-7A7C4B677BE3}" presName="background3" presStyleLbl="node3" presStyleIdx="1" presStyleCnt="4"/>
      <dgm:spPr/>
    </dgm:pt>
    <dgm:pt modelId="{CBA0ABFB-3654-4290-B7FF-AEA39EB4AF3F}" type="pres">
      <dgm:prSet presAssocID="{BD4FDFE2-97F7-42CC-A91E-7A7C4B677BE3}" presName="text3" presStyleLbl="fgAcc3" presStyleIdx="1" presStyleCnt="4">
        <dgm:presLayoutVars>
          <dgm:chPref val="3"/>
        </dgm:presLayoutVars>
      </dgm:prSet>
      <dgm:spPr/>
    </dgm:pt>
    <dgm:pt modelId="{CB016B16-AEFB-490A-8D8C-B0BF33B82CE5}" type="pres">
      <dgm:prSet presAssocID="{BD4FDFE2-97F7-42CC-A91E-7A7C4B677BE3}" presName="hierChild4" presStyleCnt="0"/>
      <dgm:spPr/>
    </dgm:pt>
    <dgm:pt modelId="{2526D5D9-09DF-48BE-A20E-9FEBEB114266}" type="pres">
      <dgm:prSet presAssocID="{EE8BE1F5-66AE-4C24-ABE2-3FEF595C4C04}" presName="Name10" presStyleLbl="parChTrans1D2" presStyleIdx="1" presStyleCnt="2"/>
      <dgm:spPr/>
    </dgm:pt>
    <dgm:pt modelId="{D6BD5AAD-0C23-4922-B0A6-FDD6F0B05C2D}" type="pres">
      <dgm:prSet presAssocID="{53A987CF-FD0C-4A06-8233-D4216B1A562B}" presName="hierRoot2" presStyleCnt="0"/>
      <dgm:spPr/>
    </dgm:pt>
    <dgm:pt modelId="{0230A279-4130-4763-8AD4-E8F84A3A3C09}" type="pres">
      <dgm:prSet presAssocID="{53A987CF-FD0C-4A06-8233-D4216B1A562B}" presName="composite2" presStyleCnt="0"/>
      <dgm:spPr/>
    </dgm:pt>
    <dgm:pt modelId="{929FF1A4-66B1-45CE-8B21-59CF9F812B45}" type="pres">
      <dgm:prSet presAssocID="{53A987CF-FD0C-4A06-8233-D4216B1A562B}" presName="background2" presStyleLbl="node2" presStyleIdx="1" presStyleCnt="2"/>
      <dgm:spPr/>
    </dgm:pt>
    <dgm:pt modelId="{19BA1529-7431-4F16-A895-543F5D7FA27D}" type="pres">
      <dgm:prSet presAssocID="{53A987CF-FD0C-4A06-8233-D4216B1A562B}" presName="text2" presStyleLbl="fgAcc2" presStyleIdx="1" presStyleCnt="2">
        <dgm:presLayoutVars>
          <dgm:chPref val="3"/>
        </dgm:presLayoutVars>
      </dgm:prSet>
      <dgm:spPr/>
    </dgm:pt>
    <dgm:pt modelId="{8C606AC6-D173-4150-8CDC-B17ACD574F15}" type="pres">
      <dgm:prSet presAssocID="{53A987CF-FD0C-4A06-8233-D4216B1A562B}" presName="hierChild3" presStyleCnt="0"/>
      <dgm:spPr/>
    </dgm:pt>
    <dgm:pt modelId="{98A7310D-F2B3-4A7D-8B34-B483321CBB64}" type="pres">
      <dgm:prSet presAssocID="{F6B8CB22-ED1D-48BB-88C1-4C6D8AD45437}" presName="Name17" presStyleLbl="parChTrans1D3" presStyleIdx="2" presStyleCnt="4"/>
      <dgm:spPr/>
    </dgm:pt>
    <dgm:pt modelId="{0BDC2EE4-9F34-4271-8957-DFA1AFFA91B3}" type="pres">
      <dgm:prSet presAssocID="{CB542359-B987-4BFE-9988-FD4FCDDCD72C}" presName="hierRoot3" presStyleCnt="0"/>
      <dgm:spPr/>
    </dgm:pt>
    <dgm:pt modelId="{97AD40FB-9AD4-46F1-BB15-F7F5BCA49248}" type="pres">
      <dgm:prSet presAssocID="{CB542359-B987-4BFE-9988-FD4FCDDCD72C}" presName="composite3" presStyleCnt="0"/>
      <dgm:spPr/>
    </dgm:pt>
    <dgm:pt modelId="{61C1D14D-1857-4F8E-932E-9B72D3DE95EF}" type="pres">
      <dgm:prSet presAssocID="{CB542359-B987-4BFE-9988-FD4FCDDCD72C}" presName="background3" presStyleLbl="node3" presStyleIdx="2" presStyleCnt="4"/>
      <dgm:spPr/>
    </dgm:pt>
    <dgm:pt modelId="{8D25EB81-2C18-43A5-B44D-D608A0819752}" type="pres">
      <dgm:prSet presAssocID="{CB542359-B987-4BFE-9988-FD4FCDDCD72C}" presName="text3" presStyleLbl="fgAcc3" presStyleIdx="2" presStyleCnt="4" custScaleX="178142">
        <dgm:presLayoutVars>
          <dgm:chPref val="3"/>
        </dgm:presLayoutVars>
      </dgm:prSet>
      <dgm:spPr/>
    </dgm:pt>
    <dgm:pt modelId="{C483CB2E-8B92-48B8-9CF4-93CEEC4EAAFE}" type="pres">
      <dgm:prSet presAssocID="{CB542359-B987-4BFE-9988-FD4FCDDCD72C}" presName="hierChild4" presStyleCnt="0"/>
      <dgm:spPr/>
    </dgm:pt>
    <dgm:pt modelId="{DAD1FB80-2FB0-4A80-AB7D-FE5C5A5FED94}" type="pres">
      <dgm:prSet presAssocID="{F48949F9-D524-4D30-913B-A24836416700}" presName="Name23" presStyleLbl="parChTrans1D4" presStyleIdx="7" presStyleCnt="13"/>
      <dgm:spPr/>
    </dgm:pt>
    <dgm:pt modelId="{D35E0F94-5DF2-4DA5-B4BC-E482D94451E4}" type="pres">
      <dgm:prSet presAssocID="{DD49B8D0-BB5F-4E00-8491-14C867C7EFB4}" presName="hierRoot4" presStyleCnt="0"/>
      <dgm:spPr/>
    </dgm:pt>
    <dgm:pt modelId="{CA0865D2-A197-45F9-8018-C88339A30D83}" type="pres">
      <dgm:prSet presAssocID="{DD49B8D0-BB5F-4E00-8491-14C867C7EFB4}" presName="composite4" presStyleCnt="0"/>
      <dgm:spPr/>
    </dgm:pt>
    <dgm:pt modelId="{AFE0ACAC-12B8-4F8A-9698-C3C4B7014C1B}" type="pres">
      <dgm:prSet presAssocID="{DD49B8D0-BB5F-4E00-8491-14C867C7EFB4}" presName="background4" presStyleLbl="node4" presStyleIdx="7" presStyleCnt="13"/>
      <dgm:spPr/>
    </dgm:pt>
    <dgm:pt modelId="{79A69BFB-27AD-4DC4-B4F7-F15206CE3EAE}" type="pres">
      <dgm:prSet presAssocID="{DD49B8D0-BB5F-4E00-8491-14C867C7EFB4}" presName="text4" presStyleLbl="fgAcc4" presStyleIdx="7" presStyleCnt="13">
        <dgm:presLayoutVars>
          <dgm:chPref val="3"/>
        </dgm:presLayoutVars>
      </dgm:prSet>
      <dgm:spPr/>
    </dgm:pt>
    <dgm:pt modelId="{96016ADE-7CEB-42A7-A964-B8930EC26DA4}" type="pres">
      <dgm:prSet presAssocID="{DD49B8D0-BB5F-4E00-8491-14C867C7EFB4}" presName="hierChild5" presStyleCnt="0"/>
      <dgm:spPr/>
    </dgm:pt>
    <dgm:pt modelId="{73B8CAE4-487D-47F8-886E-C16840942C20}" type="pres">
      <dgm:prSet presAssocID="{E8CE8C9F-9999-4D20-8EFE-99AB5F6B4648}" presName="Name23" presStyleLbl="parChTrans1D4" presStyleIdx="8" presStyleCnt="13"/>
      <dgm:spPr/>
    </dgm:pt>
    <dgm:pt modelId="{7659A869-7FE7-4C6F-B641-100894FA9AD3}" type="pres">
      <dgm:prSet presAssocID="{6DF4BA3B-2C34-4386-8F9E-1AD0658782A1}" presName="hierRoot4" presStyleCnt="0"/>
      <dgm:spPr/>
    </dgm:pt>
    <dgm:pt modelId="{A9ECAE72-1585-44BC-96B8-FE127EF1E749}" type="pres">
      <dgm:prSet presAssocID="{6DF4BA3B-2C34-4386-8F9E-1AD0658782A1}" presName="composite4" presStyleCnt="0"/>
      <dgm:spPr/>
    </dgm:pt>
    <dgm:pt modelId="{C9EBF668-ADA9-4A13-A2F7-9CF10D316346}" type="pres">
      <dgm:prSet presAssocID="{6DF4BA3B-2C34-4386-8F9E-1AD0658782A1}" presName="background4" presStyleLbl="node4" presStyleIdx="8" presStyleCnt="13"/>
      <dgm:spPr/>
    </dgm:pt>
    <dgm:pt modelId="{31FBE4AE-7E60-4A1C-9E2A-770E6798303C}" type="pres">
      <dgm:prSet presAssocID="{6DF4BA3B-2C34-4386-8F9E-1AD0658782A1}" presName="text4" presStyleLbl="fgAcc4" presStyleIdx="8" presStyleCnt="13" custLinFactNeighborX="-9855" custLinFactNeighborY="-17737">
        <dgm:presLayoutVars>
          <dgm:chPref val="3"/>
        </dgm:presLayoutVars>
      </dgm:prSet>
      <dgm:spPr/>
    </dgm:pt>
    <dgm:pt modelId="{570C4C31-AD37-4F2E-A305-D0323941A9D8}" type="pres">
      <dgm:prSet presAssocID="{6DF4BA3B-2C34-4386-8F9E-1AD0658782A1}" presName="hierChild5" presStyleCnt="0"/>
      <dgm:spPr/>
    </dgm:pt>
    <dgm:pt modelId="{571EF467-405F-471A-91C7-A23E9925D3C8}" type="pres">
      <dgm:prSet presAssocID="{EF256167-4D3E-4701-93A0-8E89FB95A09E}" presName="Name23" presStyleLbl="parChTrans1D4" presStyleIdx="9" presStyleCnt="13"/>
      <dgm:spPr/>
    </dgm:pt>
    <dgm:pt modelId="{1938193C-2026-478B-88CD-AEB1D45A1D36}" type="pres">
      <dgm:prSet presAssocID="{B6F17EF3-65EF-401E-8A94-2148905C874B}" presName="hierRoot4" presStyleCnt="0"/>
      <dgm:spPr/>
    </dgm:pt>
    <dgm:pt modelId="{E737395B-25E6-49E6-9665-2FB46EA4125B}" type="pres">
      <dgm:prSet presAssocID="{B6F17EF3-65EF-401E-8A94-2148905C874B}" presName="composite4" presStyleCnt="0"/>
      <dgm:spPr/>
    </dgm:pt>
    <dgm:pt modelId="{4C0911A7-869A-4EE7-8150-4193025D54EC}" type="pres">
      <dgm:prSet presAssocID="{B6F17EF3-65EF-401E-8A94-2148905C874B}" presName="background4" presStyleLbl="node4" presStyleIdx="9" presStyleCnt="13"/>
      <dgm:spPr/>
    </dgm:pt>
    <dgm:pt modelId="{F4A4578F-1D5D-4F13-9EC8-F9D78B0DDCFC}" type="pres">
      <dgm:prSet presAssocID="{B6F17EF3-65EF-401E-8A94-2148905C874B}" presName="text4" presStyleLbl="fgAcc4" presStyleIdx="9" presStyleCnt="13">
        <dgm:presLayoutVars>
          <dgm:chPref val="3"/>
        </dgm:presLayoutVars>
      </dgm:prSet>
      <dgm:spPr/>
    </dgm:pt>
    <dgm:pt modelId="{CAB07093-16C7-423B-B47A-42F2AFC6C039}" type="pres">
      <dgm:prSet presAssocID="{B6F17EF3-65EF-401E-8A94-2148905C874B}" presName="hierChild5" presStyleCnt="0"/>
      <dgm:spPr/>
    </dgm:pt>
    <dgm:pt modelId="{034B4EB3-BDDD-4EB0-BF9B-314B0FB3250C}" type="pres">
      <dgm:prSet presAssocID="{A31526ED-5783-4EC0-9A9E-3B30885B1110}" presName="Name23" presStyleLbl="parChTrans1D4" presStyleIdx="10" presStyleCnt="13"/>
      <dgm:spPr/>
    </dgm:pt>
    <dgm:pt modelId="{91A1A103-FFAE-470B-81D0-F6F607344CF4}" type="pres">
      <dgm:prSet presAssocID="{BEC81874-7890-478A-B6AC-D8A84C6113DC}" presName="hierRoot4" presStyleCnt="0"/>
      <dgm:spPr/>
    </dgm:pt>
    <dgm:pt modelId="{2E1A8144-8748-4832-85A6-69E752D45B08}" type="pres">
      <dgm:prSet presAssocID="{BEC81874-7890-478A-B6AC-D8A84C6113DC}" presName="composite4" presStyleCnt="0"/>
      <dgm:spPr/>
    </dgm:pt>
    <dgm:pt modelId="{D29614F3-40C7-4455-9F93-DA0CB2FF4F7F}" type="pres">
      <dgm:prSet presAssocID="{BEC81874-7890-478A-B6AC-D8A84C6113DC}" presName="background4" presStyleLbl="node4" presStyleIdx="10" presStyleCnt="13"/>
      <dgm:spPr/>
    </dgm:pt>
    <dgm:pt modelId="{15A32AFF-D9FF-4720-9607-8DA6F5DD2E40}" type="pres">
      <dgm:prSet presAssocID="{BEC81874-7890-478A-B6AC-D8A84C6113DC}" presName="text4" presStyleLbl="fgAcc4" presStyleIdx="10" presStyleCnt="13">
        <dgm:presLayoutVars>
          <dgm:chPref val="3"/>
        </dgm:presLayoutVars>
      </dgm:prSet>
      <dgm:spPr/>
    </dgm:pt>
    <dgm:pt modelId="{6FD6284F-EAB5-4417-B5A8-2CA04D22FDD5}" type="pres">
      <dgm:prSet presAssocID="{BEC81874-7890-478A-B6AC-D8A84C6113DC}" presName="hierChild5" presStyleCnt="0"/>
      <dgm:spPr/>
    </dgm:pt>
    <dgm:pt modelId="{92A72152-8B69-496F-BF51-A4A1D9D25EFF}" type="pres">
      <dgm:prSet presAssocID="{588A5EDC-0CBC-4F9E-B27F-1800CE05009C}" presName="Name23" presStyleLbl="parChTrans1D4" presStyleIdx="11" presStyleCnt="13"/>
      <dgm:spPr/>
    </dgm:pt>
    <dgm:pt modelId="{26F1FB55-6C5F-4639-9BFC-B171F15460ED}" type="pres">
      <dgm:prSet presAssocID="{52F2E44D-F494-452F-89A1-6E40E6060A93}" presName="hierRoot4" presStyleCnt="0"/>
      <dgm:spPr/>
    </dgm:pt>
    <dgm:pt modelId="{C26CB72F-2FFD-4C58-8CA1-C6BA8C8C1BE6}" type="pres">
      <dgm:prSet presAssocID="{52F2E44D-F494-452F-89A1-6E40E6060A93}" presName="composite4" presStyleCnt="0"/>
      <dgm:spPr/>
    </dgm:pt>
    <dgm:pt modelId="{CDAF146F-86EA-4ED8-8BB7-258FC1C92163}" type="pres">
      <dgm:prSet presAssocID="{52F2E44D-F494-452F-89A1-6E40E6060A93}" presName="background4" presStyleLbl="node4" presStyleIdx="11" presStyleCnt="13"/>
      <dgm:spPr/>
    </dgm:pt>
    <dgm:pt modelId="{A446E79F-EE46-4B77-8C85-66BA9DB82AB5}" type="pres">
      <dgm:prSet presAssocID="{52F2E44D-F494-452F-89A1-6E40E6060A93}" presName="text4" presStyleLbl="fgAcc4" presStyleIdx="11" presStyleCnt="13">
        <dgm:presLayoutVars>
          <dgm:chPref val="3"/>
        </dgm:presLayoutVars>
      </dgm:prSet>
      <dgm:spPr/>
    </dgm:pt>
    <dgm:pt modelId="{759D52F9-C2C6-4C97-B6DE-6916D092D3C1}" type="pres">
      <dgm:prSet presAssocID="{52F2E44D-F494-452F-89A1-6E40E6060A93}" presName="hierChild5" presStyleCnt="0"/>
      <dgm:spPr/>
    </dgm:pt>
    <dgm:pt modelId="{06C596D1-164B-4DD2-800F-52F352468E5F}" type="pres">
      <dgm:prSet presAssocID="{F5716606-24A3-4BA5-B604-4117ACED3114}" presName="Name23" presStyleLbl="parChTrans1D4" presStyleIdx="12" presStyleCnt="13"/>
      <dgm:spPr/>
    </dgm:pt>
    <dgm:pt modelId="{47833D7F-2A53-4E1C-BD2D-6BC6AD9105CF}" type="pres">
      <dgm:prSet presAssocID="{39B5B885-87C3-4BDC-A28C-B3AB587FACDE}" presName="hierRoot4" presStyleCnt="0"/>
      <dgm:spPr/>
    </dgm:pt>
    <dgm:pt modelId="{D3474D04-37EB-4429-9964-65373FDEFBF7}" type="pres">
      <dgm:prSet presAssocID="{39B5B885-87C3-4BDC-A28C-B3AB587FACDE}" presName="composite4" presStyleCnt="0"/>
      <dgm:spPr/>
    </dgm:pt>
    <dgm:pt modelId="{F5D52CAB-92A9-4630-88F2-5256868A2C83}" type="pres">
      <dgm:prSet presAssocID="{39B5B885-87C3-4BDC-A28C-B3AB587FACDE}" presName="background4" presStyleLbl="node4" presStyleIdx="12" presStyleCnt="13"/>
      <dgm:spPr/>
    </dgm:pt>
    <dgm:pt modelId="{03428212-2C5C-4825-9D0A-F6671A94E726}" type="pres">
      <dgm:prSet presAssocID="{39B5B885-87C3-4BDC-A28C-B3AB587FACDE}" presName="text4" presStyleLbl="fgAcc4" presStyleIdx="12" presStyleCnt="13">
        <dgm:presLayoutVars>
          <dgm:chPref val="3"/>
        </dgm:presLayoutVars>
      </dgm:prSet>
      <dgm:spPr/>
    </dgm:pt>
    <dgm:pt modelId="{616D3C6F-68C7-4996-AB81-D52CEBB973D0}" type="pres">
      <dgm:prSet presAssocID="{39B5B885-87C3-4BDC-A28C-B3AB587FACDE}" presName="hierChild5" presStyleCnt="0"/>
      <dgm:spPr/>
    </dgm:pt>
    <dgm:pt modelId="{E49F9F54-4978-480E-A8A4-81855439695E}" type="pres">
      <dgm:prSet presAssocID="{4F708861-73B4-4E71-8B31-28C21DCDF356}" presName="Name17" presStyleLbl="parChTrans1D3" presStyleIdx="3" presStyleCnt="4"/>
      <dgm:spPr/>
    </dgm:pt>
    <dgm:pt modelId="{3CEABBC1-FBBB-4826-8149-ACEC7E788F09}" type="pres">
      <dgm:prSet presAssocID="{028A08FE-9093-4DF5-A3B0-4A18B7925C5C}" presName="hierRoot3" presStyleCnt="0"/>
      <dgm:spPr/>
    </dgm:pt>
    <dgm:pt modelId="{2549342A-FF9C-426F-AADC-7AA91749A6DE}" type="pres">
      <dgm:prSet presAssocID="{028A08FE-9093-4DF5-A3B0-4A18B7925C5C}" presName="composite3" presStyleCnt="0"/>
      <dgm:spPr/>
    </dgm:pt>
    <dgm:pt modelId="{4C325430-EBE5-4FF5-A839-75491DBE0D53}" type="pres">
      <dgm:prSet presAssocID="{028A08FE-9093-4DF5-A3B0-4A18B7925C5C}" presName="background3" presStyleLbl="node3" presStyleIdx="3" presStyleCnt="4"/>
      <dgm:spPr/>
    </dgm:pt>
    <dgm:pt modelId="{5FC62DB6-8387-48F4-B95B-1733F2B96DEE}" type="pres">
      <dgm:prSet presAssocID="{028A08FE-9093-4DF5-A3B0-4A18B7925C5C}" presName="text3" presStyleLbl="fgAcc3" presStyleIdx="3" presStyleCnt="4" custLinFactNeighborX="38012" custLinFactNeighborY="-2217">
        <dgm:presLayoutVars>
          <dgm:chPref val="3"/>
        </dgm:presLayoutVars>
      </dgm:prSet>
      <dgm:spPr/>
    </dgm:pt>
    <dgm:pt modelId="{568217DE-B8CE-4BC4-8BBB-9D1FD5B95C0F}" type="pres">
      <dgm:prSet presAssocID="{028A08FE-9093-4DF5-A3B0-4A18B7925C5C}" presName="hierChild4" presStyleCnt="0"/>
      <dgm:spPr/>
    </dgm:pt>
  </dgm:ptLst>
  <dgm:cxnLst>
    <dgm:cxn modelId="{BCD76604-AAB3-49E4-9F58-D9D158E576ED}" srcId="{8C22AE8D-D341-43DD-923D-73ABAD27E540}" destId="{2A6D91D8-0700-4579-B5BE-953B26623FEA}" srcOrd="1" destOrd="0" parTransId="{F1E1C086-1741-42D0-83A9-0D9B95ADD809}" sibTransId="{8BE1A60C-98BA-47D1-820C-92EFD6912663}"/>
    <dgm:cxn modelId="{16DEC108-3A47-484E-BFCF-E2EE694AA47F}" type="presOf" srcId="{8C22AE8D-D341-43DD-923D-73ABAD27E540}" destId="{F6940F6A-5F12-47AB-983D-0B3FB2905F30}" srcOrd="0" destOrd="0" presId="urn:microsoft.com/office/officeart/2005/8/layout/hierarchy1"/>
    <dgm:cxn modelId="{40B07E0C-8E37-41F9-AABF-8F84F2C73C49}" type="presOf" srcId="{C3A23D3E-30E6-423C-B89D-D92A77F18E81}" destId="{3CC1BB23-ECBF-498E-93F4-4C56AA57222B}" srcOrd="0" destOrd="0" presId="urn:microsoft.com/office/officeart/2005/8/layout/hierarchy1"/>
    <dgm:cxn modelId="{B53EC00C-0B3F-4BC2-9C75-56097B87C43C}" type="presOf" srcId="{A31526ED-5783-4EC0-9A9E-3B30885B1110}" destId="{034B4EB3-BDDD-4EB0-BF9B-314B0FB3250C}" srcOrd="0" destOrd="0" presId="urn:microsoft.com/office/officeart/2005/8/layout/hierarchy1"/>
    <dgm:cxn modelId="{C800F117-8C10-44BC-9504-F728FAA852BE}" type="presOf" srcId="{6EEED372-07A0-4AF1-864E-F8B9EC4E8FA4}" destId="{231E5745-014F-49B0-85E3-FBD4D8585149}" srcOrd="0" destOrd="0" presId="urn:microsoft.com/office/officeart/2005/8/layout/hierarchy1"/>
    <dgm:cxn modelId="{7732F71D-1943-43D7-95F6-960D43646226}" srcId="{CB542359-B987-4BFE-9988-FD4FCDDCD72C}" destId="{39B5B885-87C3-4BDC-A28C-B3AB587FACDE}" srcOrd="1" destOrd="0" parTransId="{F5716606-24A3-4BA5-B604-4117ACED3114}" sibTransId="{286F45FA-4013-4B01-A7EF-3420841546E9}"/>
    <dgm:cxn modelId="{5EB2A01F-A90C-40ED-86A3-43C14029BDE4}" type="presOf" srcId="{2A6D91D8-0700-4579-B5BE-953B26623FEA}" destId="{7185683F-F5BA-436B-BE7B-EE9F483505B4}" srcOrd="0" destOrd="0" presId="urn:microsoft.com/office/officeart/2005/8/layout/hierarchy1"/>
    <dgm:cxn modelId="{D1464020-B6F4-4528-AB64-7821D5985326}" type="presOf" srcId="{EE8BE1F5-66AE-4C24-ABE2-3FEF595C4C04}" destId="{2526D5D9-09DF-48BE-A20E-9FEBEB114266}" srcOrd="0" destOrd="0" presId="urn:microsoft.com/office/officeart/2005/8/layout/hierarchy1"/>
    <dgm:cxn modelId="{380C5222-592F-4121-9303-E035FF66225A}" srcId="{CB542359-B987-4BFE-9988-FD4FCDDCD72C}" destId="{DD49B8D0-BB5F-4E00-8491-14C867C7EFB4}" srcOrd="0" destOrd="0" parTransId="{F48949F9-D524-4D30-913B-A24836416700}" sibTransId="{2004FB96-E129-4675-8B6E-8F02098AD28A}"/>
    <dgm:cxn modelId="{FB25A522-EAE0-4450-801D-8D13C0D0A69B}" srcId="{6CEE1599-B7C2-409C-A6DB-4CD8F2E2E405}" destId="{56325FEA-235D-4A74-8BCB-03CC23C34EDC}" srcOrd="0" destOrd="0" parTransId="{DEB0D7D5-315E-4B15-8FA4-5A6655AA13F7}" sibTransId="{BDF20796-8000-467A-AF9A-2FE3CA670FEB}"/>
    <dgm:cxn modelId="{B6BA5027-05D7-4E3E-BCAD-7BBBC7F910FF}" type="presOf" srcId="{138C527E-4123-4E01-A1BE-8482EF768CF4}" destId="{38AD4B5F-0E8A-4904-A5F0-DBA0A436BE88}" srcOrd="0" destOrd="0" presId="urn:microsoft.com/office/officeart/2005/8/layout/hierarchy1"/>
    <dgm:cxn modelId="{B9965231-11AB-4C05-94B7-5042EA026004}" type="presOf" srcId="{80097469-488B-4AE5-B0D1-374111BACAB7}" destId="{D28468CE-D166-40A4-BA33-E8F07CD67D30}" srcOrd="0" destOrd="0" presId="urn:microsoft.com/office/officeart/2005/8/layout/hierarchy1"/>
    <dgm:cxn modelId="{628C7238-0902-4C5C-8FA4-CBA524D8E36E}" type="presOf" srcId="{53A987CF-FD0C-4A06-8233-D4216B1A562B}" destId="{19BA1529-7431-4F16-A895-543F5D7FA27D}" srcOrd="0" destOrd="0" presId="urn:microsoft.com/office/officeart/2005/8/layout/hierarchy1"/>
    <dgm:cxn modelId="{D0607C43-6C92-4D65-AEF7-5E40FFC4E0FF}" srcId="{DD49B8D0-BB5F-4E00-8491-14C867C7EFB4}" destId="{52F2E44D-F494-452F-89A1-6E40E6060A93}" srcOrd="1" destOrd="0" parTransId="{588A5EDC-0CBC-4F9E-B27F-1800CE05009C}" sibTransId="{E2450A08-2F1A-421D-AEDF-CB3F745F091B}"/>
    <dgm:cxn modelId="{FE780E47-9BAC-45C7-9A85-0A1669748CE6}" type="presOf" srcId="{56311318-2DBC-489D-99F6-AB5B02B58EF5}" destId="{5FDDE098-374E-4AFA-B90C-E18A9A98AD80}" srcOrd="0" destOrd="0" presId="urn:microsoft.com/office/officeart/2005/8/layout/hierarchy1"/>
    <dgm:cxn modelId="{329E894C-7DAD-47F8-BBCE-98247109D045}" type="presOf" srcId="{6CEE1599-B7C2-409C-A6DB-4CD8F2E2E405}" destId="{6B6554BF-C24E-49CA-A8CD-6ABB799287A7}" srcOrd="0" destOrd="0" presId="urn:microsoft.com/office/officeart/2005/8/layout/hierarchy1"/>
    <dgm:cxn modelId="{C70D6E4E-26FC-4C8F-9B6B-CE303798F7F1}" type="presOf" srcId="{CB542359-B987-4BFE-9988-FD4FCDDCD72C}" destId="{8D25EB81-2C18-43A5-B44D-D608A0819752}" srcOrd="0" destOrd="0" presId="urn:microsoft.com/office/officeart/2005/8/layout/hierarchy1"/>
    <dgm:cxn modelId="{BCD4F04F-7EE8-428D-B874-D23BEAAE969A}" type="presOf" srcId="{3D9421B5-E3EF-4557-8427-A10613F105A2}" destId="{37C790AE-30E5-466D-A28F-EC3A840F1967}" srcOrd="0" destOrd="0" presId="urn:microsoft.com/office/officeart/2005/8/layout/hierarchy1"/>
    <dgm:cxn modelId="{3B632E5D-44F7-4D9A-AFC2-A1792AF503E2}" srcId="{DD49B8D0-BB5F-4E00-8491-14C867C7EFB4}" destId="{6DF4BA3B-2C34-4386-8F9E-1AD0658782A1}" srcOrd="0" destOrd="0" parTransId="{E8CE8C9F-9999-4D20-8EFE-99AB5F6B4648}" sibTransId="{3868B2BA-7057-4327-ADC4-B1A3C9F1D765}"/>
    <dgm:cxn modelId="{A45E2E6B-555A-47EB-8328-ABEF411624B8}" type="presOf" srcId="{452E4A33-53AB-4AA6-A1F0-C516EEDC81B4}" destId="{C7C85CF7-A1F7-4366-8155-8ABA6E95716A}" srcOrd="0" destOrd="0" presId="urn:microsoft.com/office/officeart/2005/8/layout/hierarchy1"/>
    <dgm:cxn modelId="{6188D66B-BADE-4649-9A80-A8B7A53CA7EA}" type="presOf" srcId="{52F2E44D-F494-452F-89A1-6E40E6060A93}" destId="{A446E79F-EE46-4B77-8C85-66BA9DB82AB5}" srcOrd="0" destOrd="0" presId="urn:microsoft.com/office/officeart/2005/8/layout/hierarchy1"/>
    <dgm:cxn modelId="{45311E6D-5214-4345-A250-450AB4261F2E}" type="presOf" srcId="{B6F17EF3-65EF-401E-8A94-2148905C874B}" destId="{F4A4578F-1D5D-4F13-9EC8-F9D78B0DDCFC}" srcOrd="0" destOrd="0" presId="urn:microsoft.com/office/officeart/2005/8/layout/hierarchy1"/>
    <dgm:cxn modelId="{D1A00571-1FF9-4ACB-BA9E-8890DE0482CF}" srcId="{56311318-2DBC-489D-99F6-AB5B02B58EF5}" destId="{6CEE1599-B7C2-409C-A6DB-4CD8F2E2E405}" srcOrd="0" destOrd="0" parTransId="{C3A23D3E-30E6-423C-B89D-D92A77F18E81}" sibTransId="{C5432404-82B8-4969-8608-6743484CAF5C}"/>
    <dgm:cxn modelId="{13432977-21FA-4BB8-BC20-635FBBEC22C1}" srcId="{56325FEA-235D-4A74-8BCB-03CC23C34EDC}" destId="{72A9408D-6701-4B15-A8FA-F5A31FEE7F0E}" srcOrd="1" destOrd="0" parTransId="{C82CBDE6-4BCB-45C1-9ACA-4001D383A4CC}" sibTransId="{9B8C247F-8067-4B87-B32E-90730FAA405E}"/>
    <dgm:cxn modelId="{6AFC9B7B-F751-4043-9D78-92256DB3492D}" type="presOf" srcId="{FADD406E-BD38-41E4-B4D0-467DFB711970}" destId="{EF035A01-C357-4791-8D59-2F0FE04D8305}" srcOrd="0" destOrd="0" presId="urn:microsoft.com/office/officeart/2005/8/layout/hierarchy1"/>
    <dgm:cxn modelId="{673A4F7E-4584-48D0-A464-44FF2DFBEF6D}" srcId="{53A987CF-FD0C-4A06-8233-D4216B1A562B}" destId="{028A08FE-9093-4DF5-A3B0-4A18B7925C5C}" srcOrd="1" destOrd="0" parTransId="{4F708861-73B4-4E71-8B31-28C21DCDF356}" sibTransId="{4D4A41BC-16B4-4860-AB3E-F8A3132E72C5}"/>
    <dgm:cxn modelId="{D9301F80-CF10-4E19-8099-7EE7CDEBE66D}" srcId="{6DF4BA3B-2C34-4386-8F9E-1AD0658782A1}" destId="{B6F17EF3-65EF-401E-8A94-2148905C874B}" srcOrd="0" destOrd="0" parTransId="{EF256167-4D3E-4701-93A0-8E89FB95A09E}" sibTransId="{1E3C36D2-B680-4B33-BD62-2D6DFDA94447}"/>
    <dgm:cxn modelId="{4E3D2581-139E-4B40-AD78-0B39D831ED43}" type="presOf" srcId="{F5716606-24A3-4BA5-B604-4117ACED3114}" destId="{06C596D1-164B-4DD2-800F-52F352468E5F}" srcOrd="0" destOrd="0" presId="urn:microsoft.com/office/officeart/2005/8/layout/hierarchy1"/>
    <dgm:cxn modelId="{1FA33282-646C-4164-BE4C-B926D183ABA1}" type="presOf" srcId="{F48949F9-D524-4D30-913B-A24836416700}" destId="{DAD1FB80-2FB0-4A80-AB7D-FE5C5A5FED94}" srcOrd="0" destOrd="0" presId="urn:microsoft.com/office/officeart/2005/8/layout/hierarchy1"/>
    <dgm:cxn modelId="{9B834084-5E4B-4B6B-B081-765F80A041AF}" type="presOf" srcId="{E8CE8C9F-9999-4D20-8EFE-99AB5F6B4648}" destId="{73B8CAE4-487D-47F8-886E-C16840942C20}" srcOrd="0" destOrd="0" presId="urn:microsoft.com/office/officeart/2005/8/layout/hierarchy1"/>
    <dgm:cxn modelId="{98856084-499A-4A54-89E7-9310F40E4F7B}" type="presOf" srcId="{C3EF69A8-BB29-48AD-BE4B-0A4537CD2D1A}" destId="{F4784F77-A95E-4DEE-B895-0CD02268D7BE}" srcOrd="0" destOrd="0" presId="urn:microsoft.com/office/officeart/2005/8/layout/hierarchy1"/>
    <dgm:cxn modelId="{3D89BF85-6C5D-4D4A-B1D5-9EA31234CB6A}" type="presOf" srcId="{028A08FE-9093-4DF5-A3B0-4A18B7925C5C}" destId="{5FC62DB6-8387-48F4-B95B-1733F2B96DEE}" srcOrd="0" destOrd="0" presId="urn:microsoft.com/office/officeart/2005/8/layout/hierarchy1"/>
    <dgm:cxn modelId="{AC916D8C-1B49-4735-BE7C-C9151C36386D}" type="presOf" srcId="{BD4FDFE2-97F7-42CC-A91E-7A7C4B677BE3}" destId="{CBA0ABFB-3654-4290-B7FF-AEA39EB4AF3F}" srcOrd="0" destOrd="0" presId="urn:microsoft.com/office/officeart/2005/8/layout/hierarchy1"/>
    <dgm:cxn modelId="{19A4C48F-5773-4656-86B7-89F473365E80}" type="presOf" srcId="{F1E1C086-1741-42D0-83A9-0D9B95ADD809}" destId="{D6255DCD-7B96-4DF0-8278-CBE4A47EDFAA}" srcOrd="0" destOrd="0" presId="urn:microsoft.com/office/officeart/2005/8/layout/hierarchy1"/>
    <dgm:cxn modelId="{3E965B91-AD7E-4124-9A76-C3CA0DDDFD26}" type="presOf" srcId="{F6B8CB22-ED1D-48BB-88C1-4C6D8AD45437}" destId="{98A7310D-F2B3-4A7D-8B34-B483321CBB64}" srcOrd="0" destOrd="0" presId="urn:microsoft.com/office/officeart/2005/8/layout/hierarchy1"/>
    <dgm:cxn modelId="{73E47D91-40F5-4354-A184-8C42DBF833BD}" type="presOf" srcId="{DEB0D7D5-315E-4B15-8FA4-5A6655AA13F7}" destId="{D651B5B7-36B5-4967-B6A5-E70B145B7597}" srcOrd="0" destOrd="0" presId="urn:microsoft.com/office/officeart/2005/8/layout/hierarchy1"/>
    <dgm:cxn modelId="{23D6B795-28DF-4A62-A2DA-B1897D78C1BF}" srcId="{87498F0D-CAED-482B-8F26-9E1FA8ADE30C}" destId="{8C22AE8D-D341-43DD-923D-73ABAD27E540}" srcOrd="0" destOrd="0" parTransId="{CFB88030-F8F3-4D40-B522-7C970AD46380}" sibTransId="{5CDCB124-D642-4C52-B1C5-0FD20042592B}"/>
    <dgm:cxn modelId="{9E9AB59F-089D-49DB-A258-41D0AED8DC9F}" type="presOf" srcId="{BEC81874-7890-478A-B6AC-D8A84C6113DC}" destId="{15A32AFF-D9FF-4720-9607-8DA6F5DD2E40}" srcOrd="0" destOrd="0" presId="urn:microsoft.com/office/officeart/2005/8/layout/hierarchy1"/>
    <dgm:cxn modelId="{F564E5AE-C636-412A-97F8-065065A3E024}" srcId="{56325FEA-235D-4A74-8BCB-03CC23C34EDC}" destId="{87498F0D-CAED-482B-8F26-9E1FA8ADE30C}" srcOrd="0" destOrd="0" parTransId="{80097469-488B-4AE5-B0D1-374111BACAB7}" sibTransId="{69DD7C7F-76F3-40D9-ABD8-7D3D501B02E5}"/>
    <dgm:cxn modelId="{6843A2B3-8FB2-4CFA-9C91-07A4F8EE19F5}" type="presOf" srcId="{72A9408D-6701-4B15-A8FA-F5A31FEE7F0E}" destId="{4EAFE377-699D-4C9A-9973-C0AC5ADD5C00}" srcOrd="0" destOrd="0" presId="urn:microsoft.com/office/officeart/2005/8/layout/hierarchy1"/>
    <dgm:cxn modelId="{E27649B4-4AFD-4EE3-B6E8-E9071D9BCFB8}" type="presOf" srcId="{6DF4BA3B-2C34-4386-8F9E-1AD0658782A1}" destId="{31FBE4AE-7E60-4A1C-9E2A-770E6798303C}" srcOrd="0" destOrd="0" presId="urn:microsoft.com/office/officeart/2005/8/layout/hierarchy1"/>
    <dgm:cxn modelId="{B8BFEBB6-1CA5-43E8-8BBB-B2A34149D6E8}" type="presOf" srcId="{0445EDA3-77A0-478E-B2DA-6F316C624089}" destId="{70BE8C96-0A15-4621-94B0-EA8299D3E4E9}" srcOrd="0" destOrd="0" presId="urn:microsoft.com/office/officeart/2005/8/layout/hierarchy1"/>
    <dgm:cxn modelId="{0F1F51B7-E220-4BD9-AB0E-BB38F7CDDEFD}" type="presOf" srcId="{56325FEA-235D-4A74-8BCB-03CC23C34EDC}" destId="{0EF02FD5-6331-4F1E-A6DE-322E04D7F54C}" srcOrd="0" destOrd="0" presId="urn:microsoft.com/office/officeart/2005/8/layout/hierarchy1"/>
    <dgm:cxn modelId="{9889ACB8-EB2D-4C67-83F2-7DD1632E5887}" type="presOf" srcId="{097162E2-7D1B-423A-98F5-4C107CC5767A}" destId="{91C7F459-DF0C-4EDB-B265-0578F683DBA8}" srcOrd="0" destOrd="0" presId="urn:microsoft.com/office/officeart/2005/8/layout/hierarchy1"/>
    <dgm:cxn modelId="{F51150BC-D25A-437E-8201-402B06EF4CA6}" type="presOf" srcId="{87498F0D-CAED-482B-8F26-9E1FA8ADE30C}" destId="{36BC8DCD-3961-4B3F-8791-AE23391DB793}" srcOrd="0" destOrd="0" presId="urn:microsoft.com/office/officeart/2005/8/layout/hierarchy1"/>
    <dgm:cxn modelId="{D0B46DBE-E527-4F0E-A9AD-47D4C17C0CAD}" type="presOf" srcId="{CFB88030-F8F3-4D40-B522-7C970AD46380}" destId="{C0DD3F8E-2D46-46FF-BFBA-2D7FE1E2F454}" srcOrd="0" destOrd="0" presId="urn:microsoft.com/office/officeart/2005/8/layout/hierarchy1"/>
    <dgm:cxn modelId="{FDE132BF-E216-4EFE-B8A2-126810FDC3F2}" type="presOf" srcId="{EF256167-4D3E-4701-93A0-8E89FB95A09E}" destId="{571EF467-405F-471A-91C7-A23E9925D3C8}" srcOrd="0" destOrd="0" presId="urn:microsoft.com/office/officeart/2005/8/layout/hierarchy1"/>
    <dgm:cxn modelId="{EB1426CD-89AD-4928-BCBC-BA0281EA7909}" type="presOf" srcId="{4F708861-73B4-4E71-8B31-28C21DCDF356}" destId="{E49F9F54-4978-480E-A8A4-81855439695E}" srcOrd="0" destOrd="0" presId="urn:microsoft.com/office/officeart/2005/8/layout/hierarchy1"/>
    <dgm:cxn modelId="{C817C7CF-82E4-43E0-B4B0-C593317C0480}" srcId="{6EEED372-07A0-4AF1-864E-F8B9EC4E8FA4}" destId="{56311318-2DBC-489D-99F6-AB5B02B58EF5}" srcOrd="0" destOrd="0" parTransId="{B7D81FA9-A1B6-4E81-979C-EC98A6184A58}" sibTransId="{5A08C7DB-B28D-450E-AD61-27BF442E4AC1}"/>
    <dgm:cxn modelId="{27C790D2-5993-4C8A-AE4A-9B8D4D5FE25C}" type="presOf" srcId="{39B5B885-87C3-4BDC-A28C-B3AB587FACDE}" destId="{03428212-2C5C-4825-9D0A-F6671A94E726}" srcOrd="0" destOrd="0" presId="urn:microsoft.com/office/officeart/2005/8/layout/hierarchy1"/>
    <dgm:cxn modelId="{1B846CD3-E1FA-4EC8-BAB8-4DFA6F3CB579}" srcId="{87498F0D-CAED-482B-8F26-9E1FA8ADE30C}" destId="{C3EF69A8-BB29-48AD-BE4B-0A4537CD2D1A}" srcOrd="1" destOrd="0" parTransId="{0445EDA3-77A0-478E-B2DA-6F316C624089}" sibTransId="{29D5FC27-5236-4278-8CC7-A005CCA9AA98}"/>
    <dgm:cxn modelId="{842055D8-2CD5-4909-9E6B-36589365D0F9}" type="presOf" srcId="{588A5EDC-0CBC-4F9E-B27F-1800CE05009C}" destId="{92A72152-8B69-496F-BF51-A4A1D9D25EFF}" srcOrd="0" destOrd="0" presId="urn:microsoft.com/office/officeart/2005/8/layout/hierarchy1"/>
    <dgm:cxn modelId="{9B46F8E1-2842-41E4-A0A8-2DB3A1AF495C}" srcId="{53A987CF-FD0C-4A06-8233-D4216B1A562B}" destId="{CB542359-B987-4BFE-9988-FD4FCDDCD72C}" srcOrd="0" destOrd="0" parTransId="{F6B8CB22-ED1D-48BB-88C1-4C6D8AD45437}" sibTransId="{5DDF3EC5-0B8A-49C6-8B6E-99C8130648B9}"/>
    <dgm:cxn modelId="{E75757E3-785B-4274-88A3-F95BF099639E}" srcId="{6DF4BA3B-2C34-4386-8F9E-1AD0658782A1}" destId="{BEC81874-7890-478A-B6AC-D8A84C6113DC}" srcOrd="1" destOrd="0" parTransId="{A31526ED-5783-4EC0-9A9E-3B30885B1110}" sibTransId="{44FF686C-95A4-47BD-80DB-A3170D1ED200}"/>
    <dgm:cxn modelId="{9475D8EB-1571-4D05-8595-1EC83A5CEBF4}" srcId="{56325FEA-235D-4A74-8BCB-03CC23C34EDC}" destId="{452E4A33-53AB-4AA6-A1F0-C516EEDC81B4}" srcOrd="2" destOrd="0" parTransId="{3D9421B5-E3EF-4557-8427-A10613F105A2}" sibTransId="{FA09A5D5-B913-4B17-85C4-6C63C5E0DE98}"/>
    <dgm:cxn modelId="{F2208EEE-C5C8-4450-A603-4758348F6A98}" type="presOf" srcId="{DD49B8D0-BB5F-4E00-8491-14C867C7EFB4}" destId="{79A69BFB-27AD-4DC4-B4F7-F15206CE3EAE}" srcOrd="0" destOrd="0" presId="urn:microsoft.com/office/officeart/2005/8/layout/hierarchy1"/>
    <dgm:cxn modelId="{EC3343F0-BD18-4ABC-97B9-C46B14FA8B29}" srcId="{8C22AE8D-D341-43DD-923D-73ABAD27E540}" destId="{138C527E-4123-4E01-A1BE-8482EF768CF4}" srcOrd="0" destOrd="0" parTransId="{097162E2-7D1B-423A-98F5-4C107CC5767A}" sibTransId="{BAD41EF0-2159-4BFF-806F-623CD58C95B6}"/>
    <dgm:cxn modelId="{063E9EF0-E4B0-42C7-9EFC-D8A200D13843}" srcId="{56311318-2DBC-489D-99F6-AB5B02B58EF5}" destId="{53A987CF-FD0C-4A06-8233-D4216B1A562B}" srcOrd="1" destOrd="0" parTransId="{EE8BE1F5-66AE-4C24-ABE2-3FEF595C4C04}" sibTransId="{63A1543F-6679-41EB-8CDC-0BB7F00F31C0}"/>
    <dgm:cxn modelId="{B612CEF5-F086-4377-9D72-5C4BF115A2A6}" type="presOf" srcId="{C82CBDE6-4BCB-45C1-9ACA-4001D383A4CC}" destId="{B3D2C2CF-CACD-4BEC-978F-331FF3FE9CB5}" srcOrd="0" destOrd="0" presId="urn:microsoft.com/office/officeart/2005/8/layout/hierarchy1"/>
    <dgm:cxn modelId="{9D1725F9-58C8-4430-B47F-BE7FB4D1FF9D}" srcId="{6CEE1599-B7C2-409C-A6DB-4CD8F2E2E405}" destId="{BD4FDFE2-97F7-42CC-A91E-7A7C4B677BE3}" srcOrd="1" destOrd="0" parTransId="{FADD406E-BD38-41E4-B4D0-467DFB711970}" sibTransId="{CA28C0E1-EF0C-4388-B043-554CE28D7405}"/>
    <dgm:cxn modelId="{BBFB1E6D-4A9C-40CA-B3A4-50ED0B5B298B}" type="presParOf" srcId="{231E5745-014F-49B0-85E3-FBD4D8585149}" destId="{1D96CD09-E572-430A-871C-309F230D8366}" srcOrd="0" destOrd="0" presId="urn:microsoft.com/office/officeart/2005/8/layout/hierarchy1"/>
    <dgm:cxn modelId="{284F77DC-5442-4ACA-9C04-F04D58D07BFB}" type="presParOf" srcId="{1D96CD09-E572-430A-871C-309F230D8366}" destId="{021F1DCF-C9F5-4BFD-821E-61B899B0A18C}" srcOrd="0" destOrd="0" presId="urn:microsoft.com/office/officeart/2005/8/layout/hierarchy1"/>
    <dgm:cxn modelId="{CD8C8F1D-BC20-4070-BF41-7B66194087FA}" type="presParOf" srcId="{021F1DCF-C9F5-4BFD-821E-61B899B0A18C}" destId="{06578657-15A9-494F-9B27-7089DFF01BA6}" srcOrd="0" destOrd="0" presId="urn:microsoft.com/office/officeart/2005/8/layout/hierarchy1"/>
    <dgm:cxn modelId="{5264B424-4D52-4FEE-BFE5-BFFCA1AD4AC7}" type="presParOf" srcId="{021F1DCF-C9F5-4BFD-821E-61B899B0A18C}" destId="{5FDDE098-374E-4AFA-B90C-E18A9A98AD80}" srcOrd="1" destOrd="0" presId="urn:microsoft.com/office/officeart/2005/8/layout/hierarchy1"/>
    <dgm:cxn modelId="{F1F5C2C0-3B1D-4EA0-9CDE-0F51841C9DFC}" type="presParOf" srcId="{1D96CD09-E572-430A-871C-309F230D8366}" destId="{2533796F-ABEB-4D76-9DC6-4688588FB95E}" srcOrd="1" destOrd="0" presId="urn:microsoft.com/office/officeart/2005/8/layout/hierarchy1"/>
    <dgm:cxn modelId="{61CEC88C-FFFD-4DDB-8A60-63C0A964CC22}" type="presParOf" srcId="{2533796F-ABEB-4D76-9DC6-4688588FB95E}" destId="{3CC1BB23-ECBF-498E-93F4-4C56AA57222B}" srcOrd="0" destOrd="0" presId="urn:microsoft.com/office/officeart/2005/8/layout/hierarchy1"/>
    <dgm:cxn modelId="{52391960-0E56-4F97-8A9D-7DFFCF0527C9}" type="presParOf" srcId="{2533796F-ABEB-4D76-9DC6-4688588FB95E}" destId="{A53A8534-E277-4454-9B32-87AB6F4DD213}" srcOrd="1" destOrd="0" presId="urn:microsoft.com/office/officeart/2005/8/layout/hierarchy1"/>
    <dgm:cxn modelId="{8B9FB5EF-06C8-4379-A7A0-69DE1E361F85}" type="presParOf" srcId="{A53A8534-E277-4454-9B32-87AB6F4DD213}" destId="{27DA1F71-81A3-4195-80EE-D3D796311DDD}" srcOrd="0" destOrd="0" presId="urn:microsoft.com/office/officeart/2005/8/layout/hierarchy1"/>
    <dgm:cxn modelId="{44917427-A284-454F-9EC5-A836183EE7FB}" type="presParOf" srcId="{27DA1F71-81A3-4195-80EE-D3D796311DDD}" destId="{81B1A8AB-7A73-4965-9029-734FA88DFB65}" srcOrd="0" destOrd="0" presId="urn:microsoft.com/office/officeart/2005/8/layout/hierarchy1"/>
    <dgm:cxn modelId="{FA721837-92FD-4A91-84B8-A362651A4CB1}" type="presParOf" srcId="{27DA1F71-81A3-4195-80EE-D3D796311DDD}" destId="{6B6554BF-C24E-49CA-A8CD-6ABB799287A7}" srcOrd="1" destOrd="0" presId="urn:microsoft.com/office/officeart/2005/8/layout/hierarchy1"/>
    <dgm:cxn modelId="{1F4F1B6D-8330-4FF4-BCAB-B238CF86520A}" type="presParOf" srcId="{A53A8534-E277-4454-9B32-87AB6F4DD213}" destId="{7295C6E0-F932-439A-A181-DF495C52B606}" srcOrd="1" destOrd="0" presId="urn:microsoft.com/office/officeart/2005/8/layout/hierarchy1"/>
    <dgm:cxn modelId="{0DD153E5-8B10-4B54-A880-9BD066AA36DA}" type="presParOf" srcId="{7295C6E0-F932-439A-A181-DF495C52B606}" destId="{D651B5B7-36B5-4967-B6A5-E70B145B7597}" srcOrd="0" destOrd="0" presId="urn:microsoft.com/office/officeart/2005/8/layout/hierarchy1"/>
    <dgm:cxn modelId="{CDEECF95-5BB1-4445-9721-845B99E6018E}" type="presParOf" srcId="{7295C6E0-F932-439A-A181-DF495C52B606}" destId="{D231446F-09AB-469E-A71A-A46C301AB692}" srcOrd="1" destOrd="0" presId="urn:microsoft.com/office/officeart/2005/8/layout/hierarchy1"/>
    <dgm:cxn modelId="{F0786FE4-E26F-49CD-9EDF-3E5EDC15849A}" type="presParOf" srcId="{D231446F-09AB-469E-A71A-A46C301AB692}" destId="{C61D51EB-BB0A-497C-9627-84F0F3246F0D}" srcOrd="0" destOrd="0" presId="urn:microsoft.com/office/officeart/2005/8/layout/hierarchy1"/>
    <dgm:cxn modelId="{DD59A1DA-266A-41B2-8530-B100A680F594}" type="presParOf" srcId="{C61D51EB-BB0A-497C-9627-84F0F3246F0D}" destId="{90B7E8F5-E972-4F0D-B3F2-434DA42E185B}" srcOrd="0" destOrd="0" presId="urn:microsoft.com/office/officeart/2005/8/layout/hierarchy1"/>
    <dgm:cxn modelId="{437C7BDF-8ADC-4DBF-883C-5A2865851A9B}" type="presParOf" srcId="{C61D51EB-BB0A-497C-9627-84F0F3246F0D}" destId="{0EF02FD5-6331-4F1E-A6DE-322E04D7F54C}" srcOrd="1" destOrd="0" presId="urn:microsoft.com/office/officeart/2005/8/layout/hierarchy1"/>
    <dgm:cxn modelId="{81444390-87ED-4A46-8524-00DFC796A772}" type="presParOf" srcId="{D231446F-09AB-469E-A71A-A46C301AB692}" destId="{3783AB2F-880C-4481-8540-A1437326AFAA}" srcOrd="1" destOrd="0" presId="urn:microsoft.com/office/officeart/2005/8/layout/hierarchy1"/>
    <dgm:cxn modelId="{4DD82230-6380-4FFF-94A6-5695554951DC}" type="presParOf" srcId="{3783AB2F-880C-4481-8540-A1437326AFAA}" destId="{D28468CE-D166-40A4-BA33-E8F07CD67D30}" srcOrd="0" destOrd="0" presId="urn:microsoft.com/office/officeart/2005/8/layout/hierarchy1"/>
    <dgm:cxn modelId="{BBF4FCFE-680E-45DC-87FD-FA764DE2A919}" type="presParOf" srcId="{3783AB2F-880C-4481-8540-A1437326AFAA}" destId="{56EFF5C5-767F-4FFB-B356-DB2732EF7D6B}" srcOrd="1" destOrd="0" presId="urn:microsoft.com/office/officeart/2005/8/layout/hierarchy1"/>
    <dgm:cxn modelId="{E861A8D1-BBFB-4564-82FA-BFB3467DDD67}" type="presParOf" srcId="{56EFF5C5-767F-4FFB-B356-DB2732EF7D6B}" destId="{76BDCD30-7763-4872-B706-0BF8FDC323CC}" srcOrd="0" destOrd="0" presId="urn:microsoft.com/office/officeart/2005/8/layout/hierarchy1"/>
    <dgm:cxn modelId="{3FEC154B-7110-4C5C-A58D-EA32A449B125}" type="presParOf" srcId="{76BDCD30-7763-4872-B706-0BF8FDC323CC}" destId="{EE969568-2FF5-474F-B7E7-07B0A168264A}" srcOrd="0" destOrd="0" presId="urn:microsoft.com/office/officeart/2005/8/layout/hierarchy1"/>
    <dgm:cxn modelId="{878EBF34-8555-4559-BEF9-1F24C38F9D4E}" type="presParOf" srcId="{76BDCD30-7763-4872-B706-0BF8FDC323CC}" destId="{36BC8DCD-3961-4B3F-8791-AE23391DB793}" srcOrd="1" destOrd="0" presId="urn:microsoft.com/office/officeart/2005/8/layout/hierarchy1"/>
    <dgm:cxn modelId="{2E401AF2-A1FB-4528-89B7-ECB4783ADD77}" type="presParOf" srcId="{56EFF5C5-767F-4FFB-B356-DB2732EF7D6B}" destId="{BB667032-3205-40FC-B845-079354651AB6}" srcOrd="1" destOrd="0" presId="urn:microsoft.com/office/officeart/2005/8/layout/hierarchy1"/>
    <dgm:cxn modelId="{74C5E2D9-8573-424B-B2FB-36733B779F8A}" type="presParOf" srcId="{BB667032-3205-40FC-B845-079354651AB6}" destId="{C0DD3F8E-2D46-46FF-BFBA-2D7FE1E2F454}" srcOrd="0" destOrd="0" presId="urn:microsoft.com/office/officeart/2005/8/layout/hierarchy1"/>
    <dgm:cxn modelId="{A034C404-C8B0-41EF-A857-18F378C2C21F}" type="presParOf" srcId="{BB667032-3205-40FC-B845-079354651AB6}" destId="{B9693CA5-2A25-49F5-878E-DEF3F4F7F9F9}" srcOrd="1" destOrd="0" presId="urn:microsoft.com/office/officeart/2005/8/layout/hierarchy1"/>
    <dgm:cxn modelId="{7C648000-5154-4D5F-9671-2E8F5D733F61}" type="presParOf" srcId="{B9693CA5-2A25-49F5-878E-DEF3F4F7F9F9}" destId="{6A3A12A4-9C9E-44DC-8881-49B44C2417C7}" srcOrd="0" destOrd="0" presId="urn:microsoft.com/office/officeart/2005/8/layout/hierarchy1"/>
    <dgm:cxn modelId="{F34D2323-C073-4FC0-876B-D6AA2D0908BF}" type="presParOf" srcId="{6A3A12A4-9C9E-44DC-8881-49B44C2417C7}" destId="{BD2D6D0F-C921-43CC-90F0-F3132E8F38CE}" srcOrd="0" destOrd="0" presId="urn:microsoft.com/office/officeart/2005/8/layout/hierarchy1"/>
    <dgm:cxn modelId="{E7B3D394-CE9E-416E-BEA6-F4BF1A794440}" type="presParOf" srcId="{6A3A12A4-9C9E-44DC-8881-49B44C2417C7}" destId="{F6940F6A-5F12-47AB-983D-0B3FB2905F30}" srcOrd="1" destOrd="0" presId="urn:microsoft.com/office/officeart/2005/8/layout/hierarchy1"/>
    <dgm:cxn modelId="{CB8398CC-B00B-447C-9BD0-25275002CBE3}" type="presParOf" srcId="{B9693CA5-2A25-49F5-878E-DEF3F4F7F9F9}" destId="{383EB7B2-6EB3-491C-A1DA-AFDC37C31486}" srcOrd="1" destOrd="0" presId="urn:microsoft.com/office/officeart/2005/8/layout/hierarchy1"/>
    <dgm:cxn modelId="{5D521965-46E4-42FD-958C-F361250ED5BD}" type="presParOf" srcId="{383EB7B2-6EB3-491C-A1DA-AFDC37C31486}" destId="{91C7F459-DF0C-4EDB-B265-0578F683DBA8}" srcOrd="0" destOrd="0" presId="urn:microsoft.com/office/officeart/2005/8/layout/hierarchy1"/>
    <dgm:cxn modelId="{4D262362-6166-4674-8A40-0714A9E39BC5}" type="presParOf" srcId="{383EB7B2-6EB3-491C-A1DA-AFDC37C31486}" destId="{C8A7A303-E21B-4361-B186-C1872A8B3B05}" srcOrd="1" destOrd="0" presId="urn:microsoft.com/office/officeart/2005/8/layout/hierarchy1"/>
    <dgm:cxn modelId="{2BE0585D-F6D5-4AEA-8A94-FDCB47855FEA}" type="presParOf" srcId="{C8A7A303-E21B-4361-B186-C1872A8B3B05}" destId="{3E738F7C-91FF-4196-B6C5-A5EFE3311BA5}" srcOrd="0" destOrd="0" presId="urn:microsoft.com/office/officeart/2005/8/layout/hierarchy1"/>
    <dgm:cxn modelId="{02F363B3-3A4F-457C-AAB3-5FAEFC31C5EF}" type="presParOf" srcId="{3E738F7C-91FF-4196-B6C5-A5EFE3311BA5}" destId="{F8FAB86A-BBA3-4127-AE54-B1317262357C}" srcOrd="0" destOrd="0" presId="urn:microsoft.com/office/officeart/2005/8/layout/hierarchy1"/>
    <dgm:cxn modelId="{C630CA46-4672-4EA9-8938-3454F57C320F}" type="presParOf" srcId="{3E738F7C-91FF-4196-B6C5-A5EFE3311BA5}" destId="{38AD4B5F-0E8A-4904-A5F0-DBA0A436BE88}" srcOrd="1" destOrd="0" presId="urn:microsoft.com/office/officeart/2005/8/layout/hierarchy1"/>
    <dgm:cxn modelId="{F65508B4-F89D-4239-8039-5E83E7B3A40F}" type="presParOf" srcId="{C8A7A303-E21B-4361-B186-C1872A8B3B05}" destId="{7CF464B1-18C6-4299-B48B-54C352469716}" srcOrd="1" destOrd="0" presId="urn:microsoft.com/office/officeart/2005/8/layout/hierarchy1"/>
    <dgm:cxn modelId="{0D63525E-0A9A-4D48-B87E-899BD6A3D462}" type="presParOf" srcId="{383EB7B2-6EB3-491C-A1DA-AFDC37C31486}" destId="{D6255DCD-7B96-4DF0-8278-CBE4A47EDFAA}" srcOrd="2" destOrd="0" presId="urn:microsoft.com/office/officeart/2005/8/layout/hierarchy1"/>
    <dgm:cxn modelId="{68D34CD4-F46F-4091-B3FD-F0B14574BB19}" type="presParOf" srcId="{383EB7B2-6EB3-491C-A1DA-AFDC37C31486}" destId="{6C70CF98-6F81-4442-BFB3-E3C27769E80E}" srcOrd="3" destOrd="0" presId="urn:microsoft.com/office/officeart/2005/8/layout/hierarchy1"/>
    <dgm:cxn modelId="{D873542B-BEEE-4AE8-9928-ECEF17D039DB}" type="presParOf" srcId="{6C70CF98-6F81-4442-BFB3-E3C27769E80E}" destId="{13B6D96E-6FA5-4E07-94A2-ECF848A074F9}" srcOrd="0" destOrd="0" presId="urn:microsoft.com/office/officeart/2005/8/layout/hierarchy1"/>
    <dgm:cxn modelId="{6910D761-BA76-43A2-AB4A-372D0E052971}" type="presParOf" srcId="{13B6D96E-6FA5-4E07-94A2-ECF848A074F9}" destId="{46507EFC-63AC-4A71-882A-4E77038FAA96}" srcOrd="0" destOrd="0" presId="urn:microsoft.com/office/officeart/2005/8/layout/hierarchy1"/>
    <dgm:cxn modelId="{75747847-4642-445C-85B3-AD4A3B1C574F}" type="presParOf" srcId="{13B6D96E-6FA5-4E07-94A2-ECF848A074F9}" destId="{7185683F-F5BA-436B-BE7B-EE9F483505B4}" srcOrd="1" destOrd="0" presId="urn:microsoft.com/office/officeart/2005/8/layout/hierarchy1"/>
    <dgm:cxn modelId="{F315BA15-4AE4-4ED7-B762-AE6E0E6B6547}" type="presParOf" srcId="{6C70CF98-6F81-4442-BFB3-E3C27769E80E}" destId="{D56AFAB6-52EC-4B3B-81C8-9D025F4FFB28}" srcOrd="1" destOrd="0" presId="urn:microsoft.com/office/officeart/2005/8/layout/hierarchy1"/>
    <dgm:cxn modelId="{02E47768-50D6-427E-9505-32CBF469BA22}" type="presParOf" srcId="{BB667032-3205-40FC-B845-079354651AB6}" destId="{70BE8C96-0A15-4621-94B0-EA8299D3E4E9}" srcOrd="2" destOrd="0" presId="urn:microsoft.com/office/officeart/2005/8/layout/hierarchy1"/>
    <dgm:cxn modelId="{EB8728B3-140D-473E-85A3-BF1437CB5425}" type="presParOf" srcId="{BB667032-3205-40FC-B845-079354651AB6}" destId="{17F644E8-8489-4789-8041-A6A555F01212}" srcOrd="3" destOrd="0" presId="urn:microsoft.com/office/officeart/2005/8/layout/hierarchy1"/>
    <dgm:cxn modelId="{0BFDC4F0-524B-422D-957F-C963FD7D2D79}" type="presParOf" srcId="{17F644E8-8489-4789-8041-A6A555F01212}" destId="{446182E7-9195-4EE7-A328-341CB00C7EF8}" srcOrd="0" destOrd="0" presId="urn:microsoft.com/office/officeart/2005/8/layout/hierarchy1"/>
    <dgm:cxn modelId="{6CA37817-0888-4DA2-BA64-1ADD27C1BDF9}" type="presParOf" srcId="{446182E7-9195-4EE7-A328-341CB00C7EF8}" destId="{C0F8B811-D4D2-47D8-96D8-E61B7E1A6E2F}" srcOrd="0" destOrd="0" presId="urn:microsoft.com/office/officeart/2005/8/layout/hierarchy1"/>
    <dgm:cxn modelId="{DDBD0101-3DC4-4FC6-B34C-A3B2A92F2149}" type="presParOf" srcId="{446182E7-9195-4EE7-A328-341CB00C7EF8}" destId="{F4784F77-A95E-4DEE-B895-0CD02268D7BE}" srcOrd="1" destOrd="0" presId="urn:microsoft.com/office/officeart/2005/8/layout/hierarchy1"/>
    <dgm:cxn modelId="{EC9B3FE0-351B-4C83-B41D-A890EAFCF28F}" type="presParOf" srcId="{17F644E8-8489-4789-8041-A6A555F01212}" destId="{4E058369-56A4-4C4D-872D-6F8EB72EA244}" srcOrd="1" destOrd="0" presId="urn:microsoft.com/office/officeart/2005/8/layout/hierarchy1"/>
    <dgm:cxn modelId="{F677E10A-0893-4D02-816C-E8264BA34462}" type="presParOf" srcId="{3783AB2F-880C-4481-8540-A1437326AFAA}" destId="{B3D2C2CF-CACD-4BEC-978F-331FF3FE9CB5}" srcOrd="2" destOrd="0" presId="urn:microsoft.com/office/officeart/2005/8/layout/hierarchy1"/>
    <dgm:cxn modelId="{49D91F83-E1DD-4892-88C1-39249CA143C8}" type="presParOf" srcId="{3783AB2F-880C-4481-8540-A1437326AFAA}" destId="{AD46926C-8A9A-46E1-B029-2D304D15DC55}" srcOrd="3" destOrd="0" presId="urn:microsoft.com/office/officeart/2005/8/layout/hierarchy1"/>
    <dgm:cxn modelId="{B3188C40-BC71-458D-BEAE-BF04BBE11B68}" type="presParOf" srcId="{AD46926C-8A9A-46E1-B029-2D304D15DC55}" destId="{DC42FF16-276C-4956-A1DD-C20E2087EA6C}" srcOrd="0" destOrd="0" presId="urn:microsoft.com/office/officeart/2005/8/layout/hierarchy1"/>
    <dgm:cxn modelId="{D792B085-AE68-42D5-82BE-AA2D03BC89D2}" type="presParOf" srcId="{DC42FF16-276C-4956-A1DD-C20E2087EA6C}" destId="{601FB98F-6A5C-4DC8-A6DA-2F45A25E3B97}" srcOrd="0" destOrd="0" presId="urn:microsoft.com/office/officeart/2005/8/layout/hierarchy1"/>
    <dgm:cxn modelId="{FC2E07E8-DD98-4491-BFF9-08FE616CF70D}" type="presParOf" srcId="{DC42FF16-276C-4956-A1DD-C20E2087EA6C}" destId="{4EAFE377-699D-4C9A-9973-C0AC5ADD5C00}" srcOrd="1" destOrd="0" presId="urn:microsoft.com/office/officeart/2005/8/layout/hierarchy1"/>
    <dgm:cxn modelId="{3D6D67BD-3DAB-42B6-93FA-FA0F397CA787}" type="presParOf" srcId="{AD46926C-8A9A-46E1-B029-2D304D15DC55}" destId="{1634C338-2F45-465F-B604-343505F47719}" srcOrd="1" destOrd="0" presId="urn:microsoft.com/office/officeart/2005/8/layout/hierarchy1"/>
    <dgm:cxn modelId="{C6C7C4DF-782D-40CB-8E42-D6E0B8351C5E}" type="presParOf" srcId="{3783AB2F-880C-4481-8540-A1437326AFAA}" destId="{37C790AE-30E5-466D-A28F-EC3A840F1967}" srcOrd="4" destOrd="0" presId="urn:microsoft.com/office/officeart/2005/8/layout/hierarchy1"/>
    <dgm:cxn modelId="{B1E96EA1-E90A-47ED-A326-6AC356F45EEF}" type="presParOf" srcId="{3783AB2F-880C-4481-8540-A1437326AFAA}" destId="{04773139-E454-4138-B898-A8B714D197A3}" srcOrd="5" destOrd="0" presId="urn:microsoft.com/office/officeart/2005/8/layout/hierarchy1"/>
    <dgm:cxn modelId="{4986464E-61C8-4220-862D-F454FF11F648}" type="presParOf" srcId="{04773139-E454-4138-B898-A8B714D197A3}" destId="{86AD535A-35BB-4CE8-94E4-76A87D772A3F}" srcOrd="0" destOrd="0" presId="urn:microsoft.com/office/officeart/2005/8/layout/hierarchy1"/>
    <dgm:cxn modelId="{A98AC60B-AE17-4063-B821-FD5487994272}" type="presParOf" srcId="{86AD535A-35BB-4CE8-94E4-76A87D772A3F}" destId="{69AD15C9-E48D-4523-9BFB-EAC6F51CCB3B}" srcOrd="0" destOrd="0" presId="urn:microsoft.com/office/officeart/2005/8/layout/hierarchy1"/>
    <dgm:cxn modelId="{F9942628-7ABE-4CEE-899F-B87E054BF7EE}" type="presParOf" srcId="{86AD535A-35BB-4CE8-94E4-76A87D772A3F}" destId="{C7C85CF7-A1F7-4366-8155-8ABA6E95716A}" srcOrd="1" destOrd="0" presId="urn:microsoft.com/office/officeart/2005/8/layout/hierarchy1"/>
    <dgm:cxn modelId="{114C2ED6-F847-4F28-8B1F-79B8296C2A4D}" type="presParOf" srcId="{04773139-E454-4138-B898-A8B714D197A3}" destId="{29B7F6B7-2773-4FD7-B55B-F01FFBB3CC18}" srcOrd="1" destOrd="0" presId="urn:microsoft.com/office/officeart/2005/8/layout/hierarchy1"/>
    <dgm:cxn modelId="{FF789F2F-554F-4ED9-AE05-9F6782352165}" type="presParOf" srcId="{7295C6E0-F932-439A-A181-DF495C52B606}" destId="{EF035A01-C357-4791-8D59-2F0FE04D8305}" srcOrd="2" destOrd="0" presId="urn:microsoft.com/office/officeart/2005/8/layout/hierarchy1"/>
    <dgm:cxn modelId="{994AE6F6-9A5F-405F-9871-1C0D84F352DC}" type="presParOf" srcId="{7295C6E0-F932-439A-A181-DF495C52B606}" destId="{70DEB9E7-743C-4ECC-B14E-735FE0CA5803}" srcOrd="3" destOrd="0" presId="urn:microsoft.com/office/officeart/2005/8/layout/hierarchy1"/>
    <dgm:cxn modelId="{39D21E0D-FB04-43B2-959F-48205E681728}" type="presParOf" srcId="{70DEB9E7-743C-4ECC-B14E-735FE0CA5803}" destId="{0A6DE8EF-7B59-4582-958B-3761BFE53CE1}" srcOrd="0" destOrd="0" presId="urn:microsoft.com/office/officeart/2005/8/layout/hierarchy1"/>
    <dgm:cxn modelId="{911F92D5-F546-46F0-A97A-DE98D02CADFC}" type="presParOf" srcId="{0A6DE8EF-7B59-4582-958B-3761BFE53CE1}" destId="{E9C1FBCC-9CFD-4AC2-A121-A520D420C58F}" srcOrd="0" destOrd="0" presId="urn:microsoft.com/office/officeart/2005/8/layout/hierarchy1"/>
    <dgm:cxn modelId="{6C2899C0-D8DE-42E1-B159-7E4C3B78F7BE}" type="presParOf" srcId="{0A6DE8EF-7B59-4582-958B-3761BFE53CE1}" destId="{CBA0ABFB-3654-4290-B7FF-AEA39EB4AF3F}" srcOrd="1" destOrd="0" presId="urn:microsoft.com/office/officeart/2005/8/layout/hierarchy1"/>
    <dgm:cxn modelId="{E4EFA5F5-4858-4324-A28B-ABBAAD41A2DB}" type="presParOf" srcId="{70DEB9E7-743C-4ECC-B14E-735FE0CA5803}" destId="{CB016B16-AEFB-490A-8D8C-B0BF33B82CE5}" srcOrd="1" destOrd="0" presId="urn:microsoft.com/office/officeart/2005/8/layout/hierarchy1"/>
    <dgm:cxn modelId="{3F8E290A-61E4-40AB-A913-18821A6307AF}" type="presParOf" srcId="{2533796F-ABEB-4D76-9DC6-4688588FB95E}" destId="{2526D5D9-09DF-48BE-A20E-9FEBEB114266}" srcOrd="2" destOrd="0" presId="urn:microsoft.com/office/officeart/2005/8/layout/hierarchy1"/>
    <dgm:cxn modelId="{6955AAF2-80DC-406F-8C38-F5B346E834C8}" type="presParOf" srcId="{2533796F-ABEB-4D76-9DC6-4688588FB95E}" destId="{D6BD5AAD-0C23-4922-B0A6-FDD6F0B05C2D}" srcOrd="3" destOrd="0" presId="urn:microsoft.com/office/officeart/2005/8/layout/hierarchy1"/>
    <dgm:cxn modelId="{5ED57B1F-F808-4006-A471-46BA21CDFD76}" type="presParOf" srcId="{D6BD5AAD-0C23-4922-B0A6-FDD6F0B05C2D}" destId="{0230A279-4130-4763-8AD4-E8F84A3A3C09}" srcOrd="0" destOrd="0" presId="urn:microsoft.com/office/officeart/2005/8/layout/hierarchy1"/>
    <dgm:cxn modelId="{3AABF28A-F1AD-43BC-B573-4E12123A3C58}" type="presParOf" srcId="{0230A279-4130-4763-8AD4-E8F84A3A3C09}" destId="{929FF1A4-66B1-45CE-8B21-59CF9F812B45}" srcOrd="0" destOrd="0" presId="urn:microsoft.com/office/officeart/2005/8/layout/hierarchy1"/>
    <dgm:cxn modelId="{73861FC7-8144-41FA-A29F-78BA7C62780A}" type="presParOf" srcId="{0230A279-4130-4763-8AD4-E8F84A3A3C09}" destId="{19BA1529-7431-4F16-A895-543F5D7FA27D}" srcOrd="1" destOrd="0" presId="urn:microsoft.com/office/officeart/2005/8/layout/hierarchy1"/>
    <dgm:cxn modelId="{58556CDD-F367-4159-A72B-F49D9E901DD0}" type="presParOf" srcId="{D6BD5AAD-0C23-4922-B0A6-FDD6F0B05C2D}" destId="{8C606AC6-D173-4150-8CDC-B17ACD574F15}" srcOrd="1" destOrd="0" presId="urn:microsoft.com/office/officeart/2005/8/layout/hierarchy1"/>
    <dgm:cxn modelId="{2EFAA9F8-3F4C-400F-BC70-CF4867396DFA}" type="presParOf" srcId="{8C606AC6-D173-4150-8CDC-B17ACD574F15}" destId="{98A7310D-F2B3-4A7D-8B34-B483321CBB64}" srcOrd="0" destOrd="0" presId="urn:microsoft.com/office/officeart/2005/8/layout/hierarchy1"/>
    <dgm:cxn modelId="{8C722151-63BB-41CC-838D-4170D5583862}" type="presParOf" srcId="{8C606AC6-D173-4150-8CDC-B17ACD574F15}" destId="{0BDC2EE4-9F34-4271-8957-DFA1AFFA91B3}" srcOrd="1" destOrd="0" presId="urn:microsoft.com/office/officeart/2005/8/layout/hierarchy1"/>
    <dgm:cxn modelId="{10651011-9C5D-4629-A113-D400DE897CE1}" type="presParOf" srcId="{0BDC2EE4-9F34-4271-8957-DFA1AFFA91B3}" destId="{97AD40FB-9AD4-46F1-BB15-F7F5BCA49248}" srcOrd="0" destOrd="0" presId="urn:microsoft.com/office/officeart/2005/8/layout/hierarchy1"/>
    <dgm:cxn modelId="{E5DF34F8-3C14-4A0F-AD6E-36ADBC377D10}" type="presParOf" srcId="{97AD40FB-9AD4-46F1-BB15-F7F5BCA49248}" destId="{61C1D14D-1857-4F8E-932E-9B72D3DE95EF}" srcOrd="0" destOrd="0" presId="urn:microsoft.com/office/officeart/2005/8/layout/hierarchy1"/>
    <dgm:cxn modelId="{53C3C28B-BD34-40E9-8243-D5FD25501C1A}" type="presParOf" srcId="{97AD40FB-9AD4-46F1-BB15-F7F5BCA49248}" destId="{8D25EB81-2C18-43A5-B44D-D608A0819752}" srcOrd="1" destOrd="0" presId="urn:microsoft.com/office/officeart/2005/8/layout/hierarchy1"/>
    <dgm:cxn modelId="{0B050DA2-DEAE-47A7-B02D-D3B82748CBAF}" type="presParOf" srcId="{0BDC2EE4-9F34-4271-8957-DFA1AFFA91B3}" destId="{C483CB2E-8B92-48B8-9CF4-93CEEC4EAAFE}" srcOrd="1" destOrd="0" presId="urn:microsoft.com/office/officeart/2005/8/layout/hierarchy1"/>
    <dgm:cxn modelId="{741B0771-FB1C-49B7-9455-5AC8C1538351}" type="presParOf" srcId="{C483CB2E-8B92-48B8-9CF4-93CEEC4EAAFE}" destId="{DAD1FB80-2FB0-4A80-AB7D-FE5C5A5FED94}" srcOrd="0" destOrd="0" presId="urn:microsoft.com/office/officeart/2005/8/layout/hierarchy1"/>
    <dgm:cxn modelId="{1AB4E19A-E881-4A2B-A2B4-9D157239BCE6}" type="presParOf" srcId="{C483CB2E-8B92-48B8-9CF4-93CEEC4EAAFE}" destId="{D35E0F94-5DF2-4DA5-B4BC-E482D94451E4}" srcOrd="1" destOrd="0" presId="urn:microsoft.com/office/officeart/2005/8/layout/hierarchy1"/>
    <dgm:cxn modelId="{B7AD8908-7CAC-4EF1-AD2A-4272E56C4423}" type="presParOf" srcId="{D35E0F94-5DF2-4DA5-B4BC-E482D94451E4}" destId="{CA0865D2-A197-45F9-8018-C88339A30D83}" srcOrd="0" destOrd="0" presId="urn:microsoft.com/office/officeart/2005/8/layout/hierarchy1"/>
    <dgm:cxn modelId="{FDD5C363-A9CE-491C-A2B6-03D6DCB65DF0}" type="presParOf" srcId="{CA0865D2-A197-45F9-8018-C88339A30D83}" destId="{AFE0ACAC-12B8-4F8A-9698-C3C4B7014C1B}" srcOrd="0" destOrd="0" presId="urn:microsoft.com/office/officeart/2005/8/layout/hierarchy1"/>
    <dgm:cxn modelId="{7FD711EE-E19F-47E1-B333-9D84C1846B28}" type="presParOf" srcId="{CA0865D2-A197-45F9-8018-C88339A30D83}" destId="{79A69BFB-27AD-4DC4-B4F7-F15206CE3EAE}" srcOrd="1" destOrd="0" presId="urn:microsoft.com/office/officeart/2005/8/layout/hierarchy1"/>
    <dgm:cxn modelId="{E96E424B-9810-4F62-AA51-3C2CA1155E2D}" type="presParOf" srcId="{D35E0F94-5DF2-4DA5-B4BC-E482D94451E4}" destId="{96016ADE-7CEB-42A7-A964-B8930EC26DA4}" srcOrd="1" destOrd="0" presId="urn:microsoft.com/office/officeart/2005/8/layout/hierarchy1"/>
    <dgm:cxn modelId="{F3C999DE-DB5F-4BCC-A3DD-F63040ECF204}" type="presParOf" srcId="{96016ADE-7CEB-42A7-A964-B8930EC26DA4}" destId="{73B8CAE4-487D-47F8-886E-C16840942C20}" srcOrd="0" destOrd="0" presId="urn:microsoft.com/office/officeart/2005/8/layout/hierarchy1"/>
    <dgm:cxn modelId="{54F3F69B-B169-4757-963C-37471DBD7A53}" type="presParOf" srcId="{96016ADE-7CEB-42A7-A964-B8930EC26DA4}" destId="{7659A869-7FE7-4C6F-B641-100894FA9AD3}" srcOrd="1" destOrd="0" presId="urn:microsoft.com/office/officeart/2005/8/layout/hierarchy1"/>
    <dgm:cxn modelId="{2EF6BA9A-D5AA-4618-ACCD-0DEAE6A0185E}" type="presParOf" srcId="{7659A869-7FE7-4C6F-B641-100894FA9AD3}" destId="{A9ECAE72-1585-44BC-96B8-FE127EF1E749}" srcOrd="0" destOrd="0" presId="urn:microsoft.com/office/officeart/2005/8/layout/hierarchy1"/>
    <dgm:cxn modelId="{30F3EA87-8331-421D-BA86-308C087E6990}" type="presParOf" srcId="{A9ECAE72-1585-44BC-96B8-FE127EF1E749}" destId="{C9EBF668-ADA9-4A13-A2F7-9CF10D316346}" srcOrd="0" destOrd="0" presId="urn:microsoft.com/office/officeart/2005/8/layout/hierarchy1"/>
    <dgm:cxn modelId="{0691DB87-B942-454C-9E9A-783A4D8952F9}" type="presParOf" srcId="{A9ECAE72-1585-44BC-96B8-FE127EF1E749}" destId="{31FBE4AE-7E60-4A1C-9E2A-770E6798303C}" srcOrd="1" destOrd="0" presId="urn:microsoft.com/office/officeart/2005/8/layout/hierarchy1"/>
    <dgm:cxn modelId="{F89D1FE0-2027-4365-BBB7-F3275CA279BB}" type="presParOf" srcId="{7659A869-7FE7-4C6F-B641-100894FA9AD3}" destId="{570C4C31-AD37-4F2E-A305-D0323941A9D8}" srcOrd="1" destOrd="0" presId="urn:microsoft.com/office/officeart/2005/8/layout/hierarchy1"/>
    <dgm:cxn modelId="{623B8DA0-AE81-4C53-86A8-D3CF24389903}" type="presParOf" srcId="{570C4C31-AD37-4F2E-A305-D0323941A9D8}" destId="{571EF467-405F-471A-91C7-A23E9925D3C8}" srcOrd="0" destOrd="0" presId="urn:microsoft.com/office/officeart/2005/8/layout/hierarchy1"/>
    <dgm:cxn modelId="{1B842162-B4D2-4A62-BF78-1EDFEAA7B43A}" type="presParOf" srcId="{570C4C31-AD37-4F2E-A305-D0323941A9D8}" destId="{1938193C-2026-478B-88CD-AEB1D45A1D36}" srcOrd="1" destOrd="0" presId="urn:microsoft.com/office/officeart/2005/8/layout/hierarchy1"/>
    <dgm:cxn modelId="{1F81D8FB-87D1-4C5C-B833-8D72B64A3892}" type="presParOf" srcId="{1938193C-2026-478B-88CD-AEB1D45A1D36}" destId="{E737395B-25E6-49E6-9665-2FB46EA4125B}" srcOrd="0" destOrd="0" presId="urn:microsoft.com/office/officeart/2005/8/layout/hierarchy1"/>
    <dgm:cxn modelId="{57D73846-2DF9-442B-BFD9-7CD710A19E31}" type="presParOf" srcId="{E737395B-25E6-49E6-9665-2FB46EA4125B}" destId="{4C0911A7-869A-4EE7-8150-4193025D54EC}" srcOrd="0" destOrd="0" presId="urn:microsoft.com/office/officeart/2005/8/layout/hierarchy1"/>
    <dgm:cxn modelId="{D574B41D-EE3B-4BAB-B5B0-72E9F004BA72}" type="presParOf" srcId="{E737395B-25E6-49E6-9665-2FB46EA4125B}" destId="{F4A4578F-1D5D-4F13-9EC8-F9D78B0DDCFC}" srcOrd="1" destOrd="0" presId="urn:microsoft.com/office/officeart/2005/8/layout/hierarchy1"/>
    <dgm:cxn modelId="{580BCD0B-D8E0-40AA-B404-48D0A1224C32}" type="presParOf" srcId="{1938193C-2026-478B-88CD-AEB1D45A1D36}" destId="{CAB07093-16C7-423B-B47A-42F2AFC6C039}" srcOrd="1" destOrd="0" presId="urn:microsoft.com/office/officeart/2005/8/layout/hierarchy1"/>
    <dgm:cxn modelId="{B2CF22CC-4435-4BD4-A0AF-3DF2748782B9}" type="presParOf" srcId="{570C4C31-AD37-4F2E-A305-D0323941A9D8}" destId="{034B4EB3-BDDD-4EB0-BF9B-314B0FB3250C}" srcOrd="2" destOrd="0" presId="urn:microsoft.com/office/officeart/2005/8/layout/hierarchy1"/>
    <dgm:cxn modelId="{0D672C36-66B1-4F19-8043-2B40E109F4DB}" type="presParOf" srcId="{570C4C31-AD37-4F2E-A305-D0323941A9D8}" destId="{91A1A103-FFAE-470B-81D0-F6F607344CF4}" srcOrd="3" destOrd="0" presId="urn:microsoft.com/office/officeart/2005/8/layout/hierarchy1"/>
    <dgm:cxn modelId="{91C593DF-A1CF-4B1C-BE79-9EEDA715CDB5}" type="presParOf" srcId="{91A1A103-FFAE-470B-81D0-F6F607344CF4}" destId="{2E1A8144-8748-4832-85A6-69E752D45B08}" srcOrd="0" destOrd="0" presId="urn:microsoft.com/office/officeart/2005/8/layout/hierarchy1"/>
    <dgm:cxn modelId="{8F6E9147-2234-4BBD-A4EF-7C879813038B}" type="presParOf" srcId="{2E1A8144-8748-4832-85A6-69E752D45B08}" destId="{D29614F3-40C7-4455-9F93-DA0CB2FF4F7F}" srcOrd="0" destOrd="0" presId="urn:microsoft.com/office/officeart/2005/8/layout/hierarchy1"/>
    <dgm:cxn modelId="{7FE9D4FA-9B4F-4FEB-8A4C-61CCD5BECC01}" type="presParOf" srcId="{2E1A8144-8748-4832-85A6-69E752D45B08}" destId="{15A32AFF-D9FF-4720-9607-8DA6F5DD2E40}" srcOrd="1" destOrd="0" presId="urn:microsoft.com/office/officeart/2005/8/layout/hierarchy1"/>
    <dgm:cxn modelId="{10964AF0-F887-4D5D-A296-DBD83F92A02A}" type="presParOf" srcId="{91A1A103-FFAE-470B-81D0-F6F607344CF4}" destId="{6FD6284F-EAB5-4417-B5A8-2CA04D22FDD5}" srcOrd="1" destOrd="0" presId="urn:microsoft.com/office/officeart/2005/8/layout/hierarchy1"/>
    <dgm:cxn modelId="{A1C43DF6-9354-46C3-AD96-2E9F100B91E5}" type="presParOf" srcId="{96016ADE-7CEB-42A7-A964-B8930EC26DA4}" destId="{92A72152-8B69-496F-BF51-A4A1D9D25EFF}" srcOrd="2" destOrd="0" presId="urn:microsoft.com/office/officeart/2005/8/layout/hierarchy1"/>
    <dgm:cxn modelId="{21F64C3A-A9A3-4499-837C-AC4F7AFC8448}" type="presParOf" srcId="{96016ADE-7CEB-42A7-A964-B8930EC26DA4}" destId="{26F1FB55-6C5F-4639-9BFC-B171F15460ED}" srcOrd="3" destOrd="0" presId="urn:microsoft.com/office/officeart/2005/8/layout/hierarchy1"/>
    <dgm:cxn modelId="{78F774F6-B227-443B-952B-45468C99256A}" type="presParOf" srcId="{26F1FB55-6C5F-4639-9BFC-B171F15460ED}" destId="{C26CB72F-2FFD-4C58-8CA1-C6BA8C8C1BE6}" srcOrd="0" destOrd="0" presId="urn:microsoft.com/office/officeart/2005/8/layout/hierarchy1"/>
    <dgm:cxn modelId="{20D7B9AB-38A6-41BF-977E-7137BAB04766}" type="presParOf" srcId="{C26CB72F-2FFD-4C58-8CA1-C6BA8C8C1BE6}" destId="{CDAF146F-86EA-4ED8-8BB7-258FC1C92163}" srcOrd="0" destOrd="0" presId="urn:microsoft.com/office/officeart/2005/8/layout/hierarchy1"/>
    <dgm:cxn modelId="{105E43DD-3092-46B3-AF78-C2EC7E861D08}" type="presParOf" srcId="{C26CB72F-2FFD-4C58-8CA1-C6BA8C8C1BE6}" destId="{A446E79F-EE46-4B77-8C85-66BA9DB82AB5}" srcOrd="1" destOrd="0" presId="urn:microsoft.com/office/officeart/2005/8/layout/hierarchy1"/>
    <dgm:cxn modelId="{2C80123B-9C2A-43B9-814C-2F3EA69D633F}" type="presParOf" srcId="{26F1FB55-6C5F-4639-9BFC-B171F15460ED}" destId="{759D52F9-C2C6-4C97-B6DE-6916D092D3C1}" srcOrd="1" destOrd="0" presId="urn:microsoft.com/office/officeart/2005/8/layout/hierarchy1"/>
    <dgm:cxn modelId="{875FE4F1-BB94-4F94-AB43-1ECCB724B03F}" type="presParOf" srcId="{C483CB2E-8B92-48B8-9CF4-93CEEC4EAAFE}" destId="{06C596D1-164B-4DD2-800F-52F352468E5F}" srcOrd="2" destOrd="0" presId="urn:microsoft.com/office/officeart/2005/8/layout/hierarchy1"/>
    <dgm:cxn modelId="{4D927B56-2C3A-4E42-9A7F-166C046D37F8}" type="presParOf" srcId="{C483CB2E-8B92-48B8-9CF4-93CEEC4EAAFE}" destId="{47833D7F-2A53-4E1C-BD2D-6BC6AD9105CF}" srcOrd="3" destOrd="0" presId="urn:microsoft.com/office/officeart/2005/8/layout/hierarchy1"/>
    <dgm:cxn modelId="{69A16934-9E95-4459-A1DA-0BF829EFC002}" type="presParOf" srcId="{47833D7F-2A53-4E1C-BD2D-6BC6AD9105CF}" destId="{D3474D04-37EB-4429-9964-65373FDEFBF7}" srcOrd="0" destOrd="0" presId="urn:microsoft.com/office/officeart/2005/8/layout/hierarchy1"/>
    <dgm:cxn modelId="{CF3F102A-0949-4E7C-A543-97EADDBEE6B6}" type="presParOf" srcId="{D3474D04-37EB-4429-9964-65373FDEFBF7}" destId="{F5D52CAB-92A9-4630-88F2-5256868A2C83}" srcOrd="0" destOrd="0" presId="urn:microsoft.com/office/officeart/2005/8/layout/hierarchy1"/>
    <dgm:cxn modelId="{38108894-082F-42D6-A112-D72047B1B856}" type="presParOf" srcId="{D3474D04-37EB-4429-9964-65373FDEFBF7}" destId="{03428212-2C5C-4825-9D0A-F6671A94E726}" srcOrd="1" destOrd="0" presId="urn:microsoft.com/office/officeart/2005/8/layout/hierarchy1"/>
    <dgm:cxn modelId="{9FB86F80-2FBB-4F5C-A0A4-B0ED3E15D107}" type="presParOf" srcId="{47833D7F-2A53-4E1C-BD2D-6BC6AD9105CF}" destId="{616D3C6F-68C7-4996-AB81-D52CEBB973D0}" srcOrd="1" destOrd="0" presId="urn:microsoft.com/office/officeart/2005/8/layout/hierarchy1"/>
    <dgm:cxn modelId="{C8F63B95-F916-412B-81A0-93A318BDD4F8}" type="presParOf" srcId="{8C606AC6-D173-4150-8CDC-B17ACD574F15}" destId="{E49F9F54-4978-480E-A8A4-81855439695E}" srcOrd="2" destOrd="0" presId="urn:microsoft.com/office/officeart/2005/8/layout/hierarchy1"/>
    <dgm:cxn modelId="{B9EFAA1A-90DE-4C28-9AA6-085A11B22D5B}" type="presParOf" srcId="{8C606AC6-D173-4150-8CDC-B17ACD574F15}" destId="{3CEABBC1-FBBB-4826-8149-ACEC7E788F09}" srcOrd="3" destOrd="0" presId="urn:microsoft.com/office/officeart/2005/8/layout/hierarchy1"/>
    <dgm:cxn modelId="{2CAB8D10-1A32-4526-999D-A5B28DCEA969}" type="presParOf" srcId="{3CEABBC1-FBBB-4826-8149-ACEC7E788F09}" destId="{2549342A-FF9C-426F-AADC-7AA91749A6DE}" srcOrd="0" destOrd="0" presId="urn:microsoft.com/office/officeart/2005/8/layout/hierarchy1"/>
    <dgm:cxn modelId="{A1064D84-6C7D-4443-8749-53F65C77C91C}" type="presParOf" srcId="{2549342A-FF9C-426F-AADC-7AA91749A6DE}" destId="{4C325430-EBE5-4FF5-A839-75491DBE0D53}" srcOrd="0" destOrd="0" presId="urn:microsoft.com/office/officeart/2005/8/layout/hierarchy1"/>
    <dgm:cxn modelId="{469370B1-D39E-4C42-BDF0-F4584CC54941}" type="presParOf" srcId="{2549342A-FF9C-426F-AADC-7AA91749A6DE}" destId="{5FC62DB6-8387-48F4-B95B-1733F2B96DEE}" srcOrd="1" destOrd="0" presId="urn:microsoft.com/office/officeart/2005/8/layout/hierarchy1"/>
    <dgm:cxn modelId="{52A9D42F-A2FA-4090-A35F-DD129D16D64D}" type="presParOf" srcId="{3CEABBC1-FBBB-4826-8149-ACEC7E788F09}" destId="{568217DE-B8CE-4BC4-8BBB-9D1FD5B95C0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7B9246-FFA0-4EC5-9583-7C6A3E4470A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561D12-6AD7-4A9B-A2BB-F63C02F2CC3E}">
      <dgm:prSet phldrT="[Текст]" phldr="1"/>
      <dgm:spPr/>
      <dgm:t>
        <a:bodyPr/>
        <a:lstStyle/>
        <a:p>
          <a:endParaRPr lang="ru-RU" dirty="0"/>
        </a:p>
      </dgm:t>
    </dgm:pt>
    <dgm:pt modelId="{CA202BD0-AD02-45AB-AB9F-871027A6A2CE}" type="parTrans" cxnId="{B152FE4E-BD23-47B3-B202-F2302567750F}">
      <dgm:prSet/>
      <dgm:spPr/>
      <dgm:t>
        <a:bodyPr/>
        <a:lstStyle/>
        <a:p>
          <a:endParaRPr lang="ru-RU"/>
        </a:p>
      </dgm:t>
    </dgm:pt>
    <dgm:pt modelId="{032C1DB2-3446-4047-95D9-31051D881CA7}" type="sibTrans" cxnId="{B152FE4E-BD23-47B3-B202-F2302567750F}">
      <dgm:prSet/>
      <dgm:spPr/>
      <dgm:t>
        <a:bodyPr/>
        <a:lstStyle/>
        <a:p>
          <a:endParaRPr lang="ru-RU"/>
        </a:p>
      </dgm:t>
    </dgm:pt>
    <dgm:pt modelId="{252079E2-EC3B-4AA6-9D4D-261179843144}">
      <dgm:prSet phldrT="[Текст]"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Генетические ресурсы</a:t>
          </a:r>
        </a:p>
      </dgm:t>
    </dgm:pt>
    <dgm:pt modelId="{7FCA9ED3-2380-483D-B7E5-8F4F490A75A8}" type="parTrans" cxnId="{0423E2F8-87A8-480B-913B-0CC37FD194EF}">
      <dgm:prSet/>
      <dgm:spPr/>
      <dgm:t>
        <a:bodyPr/>
        <a:lstStyle/>
        <a:p>
          <a:endParaRPr lang="ru-RU"/>
        </a:p>
      </dgm:t>
    </dgm:pt>
    <dgm:pt modelId="{80824C58-E15C-49FD-8A6F-68D0864EB7AE}" type="sibTrans" cxnId="{0423E2F8-87A8-480B-913B-0CC37FD194EF}">
      <dgm:prSet/>
      <dgm:spPr/>
      <dgm:t>
        <a:bodyPr/>
        <a:lstStyle/>
        <a:p>
          <a:endParaRPr lang="ru-RU"/>
        </a:p>
      </dgm:t>
    </dgm:pt>
    <dgm:pt modelId="{1FC79D61-A5B0-479E-B919-331E7899253F}">
      <dgm:prSet phldrT="[Текст]" phldr="1"/>
      <dgm:spPr/>
      <dgm:t>
        <a:bodyPr/>
        <a:lstStyle/>
        <a:p>
          <a:endParaRPr lang="ru-RU" dirty="0"/>
        </a:p>
      </dgm:t>
    </dgm:pt>
    <dgm:pt modelId="{85DF375D-6B3A-4262-BB6A-B45D8EC59610}" type="parTrans" cxnId="{D55B672F-835B-4EDF-AF3E-F2EC413F7711}">
      <dgm:prSet/>
      <dgm:spPr/>
      <dgm:t>
        <a:bodyPr/>
        <a:lstStyle/>
        <a:p>
          <a:endParaRPr lang="ru-RU"/>
        </a:p>
      </dgm:t>
    </dgm:pt>
    <dgm:pt modelId="{F646BD4C-ABA5-473A-AA15-B248705B9BE3}" type="sibTrans" cxnId="{D55B672F-835B-4EDF-AF3E-F2EC413F7711}">
      <dgm:prSet/>
      <dgm:spPr/>
      <dgm:t>
        <a:bodyPr/>
        <a:lstStyle/>
        <a:p>
          <a:endParaRPr lang="ru-RU"/>
        </a:p>
      </dgm:t>
    </dgm:pt>
    <dgm:pt modelId="{23C9D8E0-89A7-485B-B28D-89436059052C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Селекция</a:t>
          </a:r>
        </a:p>
      </dgm:t>
    </dgm:pt>
    <dgm:pt modelId="{2BB6F57F-5672-4706-A6C5-E26F6FD9B848}" type="parTrans" cxnId="{1B4CE40A-83EF-4567-930C-61CD87B47A82}">
      <dgm:prSet/>
      <dgm:spPr/>
      <dgm:t>
        <a:bodyPr/>
        <a:lstStyle/>
        <a:p>
          <a:endParaRPr lang="ru-RU"/>
        </a:p>
      </dgm:t>
    </dgm:pt>
    <dgm:pt modelId="{4C423DD3-6A11-400C-BF5E-75128781330D}" type="sibTrans" cxnId="{1B4CE40A-83EF-4567-930C-61CD87B47A82}">
      <dgm:prSet/>
      <dgm:spPr/>
      <dgm:t>
        <a:bodyPr/>
        <a:lstStyle/>
        <a:p>
          <a:endParaRPr lang="ru-RU"/>
        </a:p>
      </dgm:t>
    </dgm:pt>
    <dgm:pt modelId="{4577BBC3-EDD0-4707-83B6-A3CAA953DEA1}">
      <dgm:prSet phldrT="[Текст]" phldr="1"/>
      <dgm:spPr/>
      <dgm:t>
        <a:bodyPr/>
        <a:lstStyle/>
        <a:p>
          <a:endParaRPr lang="ru-RU" dirty="0"/>
        </a:p>
      </dgm:t>
    </dgm:pt>
    <dgm:pt modelId="{7A193E99-BE62-4F8B-AF53-B8C7A3ED7EF2}" type="parTrans" cxnId="{94586F68-E2AF-4583-AD6A-483D601F9F73}">
      <dgm:prSet/>
      <dgm:spPr/>
      <dgm:t>
        <a:bodyPr/>
        <a:lstStyle/>
        <a:p>
          <a:endParaRPr lang="ru-RU"/>
        </a:p>
      </dgm:t>
    </dgm:pt>
    <dgm:pt modelId="{73631B31-C1E6-409A-A9A7-4675077661C8}" type="sibTrans" cxnId="{94586F68-E2AF-4583-AD6A-483D601F9F73}">
      <dgm:prSet/>
      <dgm:spPr/>
      <dgm:t>
        <a:bodyPr/>
        <a:lstStyle/>
        <a:p>
          <a:endParaRPr lang="ru-RU"/>
        </a:p>
      </dgm:t>
    </dgm:pt>
    <dgm:pt modelId="{99C52CD1-28A3-475C-A617-D12DD08C383F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Семеноводство</a:t>
          </a:r>
        </a:p>
      </dgm:t>
    </dgm:pt>
    <dgm:pt modelId="{14BF4DD0-9C28-44DC-9086-80BBE73BB034}" type="parTrans" cxnId="{8B76D0D7-3D43-4646-B72E-A6A7A8605042}">
      <dgm:prSet/>
      <dgm:spPr/>
      <dgm:t>
        <a:bodyPr/>
        <a:lstStyle/>
        <a:p>
          <a:endParaRPr lang="ru-RU"/>
        </a:p>
      </dgm:t>
    </dgm:pt>
    <dgm:pt modelId="{4987E031-7AFD-436A-9D35-6DD27E5EF7BA}" type="sibTrans" cxnId="{8B76D0D7-3D43-4646-B72E-A6A7A8605042}">
      <dgm:prSet/>
      <dgm:spPr/>
      <dgm:t>
        <a:bodyPr/>
        <a:lstStyle/>
        <a:p>
          <a:endParaRPr lang="ru-RU"/>
        </a:p>
      </dgm:t>
    </dgm:pt>
    <dgm:pt modelId="{A1D73CEC-3B45-4507-A919-B10C212B430C}" type="pres">
      <dgm:prSet presAssocID="{517B9246-FFA0-4EC5-9583-7C6A3E4470A8}" presName="linearFlow" presStyleCnt="0">
        <dgm:presLayoutVars>
          <dgm:dir/>
          <dgm:animLvl val="lvl"/>
          <dgm:resizeHandles val="exact"/>
        </dgm:presLayoutVars>
      </dgm:prSet>
      <dgm:spPr/>
    </dgm:pt>
    <dgm:pt modelId="{E88D32BA-20AC-4772-9D2A-B9ED1F73ACDC}" type="pres">
      <dgm:prSet presAssocID="{8D561D12-6AD7-4A9B-A2BB-F63C02F2CC3E}" presName="composite" presStyleCnt="0"/>
      <dgm:spPr/>
    </dgm:pt>
    <dgm:pt modelId="{5D041D0A-F303-4C8B-AF66-5766F5288461}" type="pres">
      <dgm:prSet presAssocID="{8D561D12-6AD7-4A9B-A2BB-F63C02F2CC3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B089ED9-A136-402B-AAFE-CDAA026EF2CF}" type="pres">
      <dgm:prSet presAssocID="{8D561D12-6AD7-4A9B-A2BB-F63C02F2CC3E}" presName="descendantText" presStyleLbl="alignAcc1" presStyleIdx="0" presStyleCnt="3">
        <dgm:presLayoutVars>
          <dgm:bulletEnabled val="1"/>
        </dgm:presLayoutVars>
      </dgm:prSet>
      <dgm:spPr/>
    </dgm:pt>
    <dgm:pt modelId="{AF15ECF7-0827-49D8-B30F-11F5234503E3}" type="pres">
      <dgm:prSet presAssocID="{032C1DB2-3446-4047-95D9-31051D881CA7}" presName="sp" presStyleCnt="0"/>
      <dgm:spPr/>
    </dgm:pt>
    <dgm:pt modelId="{ABCA2765-8498-49D7-8ECA-5CB3C1AF96CA}" type="pres">
      <dgm:prSet presAssocID="{1FC79D61-A5B0-479E-B919-331E7899253F}" presName="composite" presStyleCnt="0"/>
      <dgm:spPr/>
    </dgm:pt>
    <dgm:pt modelId="{358D1AAF-5581-40B1-AD19-A76076E1ABA4}" type="pres">
      <dgm:prSet presAssocID="{1FC79D61-A5B0-479E-B919-331E7899253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4390970-9F9C-431E-B52E-A8382DA91BA9}" type="pres">
      <dgm:prSet presAssocID="{1FC79D61-A5B0-479E-B919-331E7899253F}" presName="descendantText" presStyleLbl="alignAcc1" presStyleIdx="1" presStyleCnt="3">
        <dgm:presLayoutVars>
          <dgm:bulletEnabled val="1"/>
        </dgm:presLayoutVars>
      </dgm:prSet>
      <dgm:spPr/>
    </dgm:pt>
    <dgm:pt modelId="{30DFC1E6-2B2A-4E33-9609-BEE861109766}" type="pres">
      <dgm:prSet presAssocID="{F646BD4C-ABA5-473A-AA15-B248705B9BE3}" presName="sp" presStyleCnt="0"/>
      <dgm:spPr/>
    </dgm:pt>
    <dgm:pt modelId="{5F2C2FC0-DB86-4B3E-95CB-A57EE14D9D43}" type="pres">
      <dgm:prSet presAssocID="{4577BBC3-EDD0-4707-83B6-A3CAA953DEA1}" presName="composite" presStyleCnt="0"/>
      <dgm:spPr/>
    </dgm:pt>
    <dgm:pt modelId="{C3A9035B-FD5E-46A1-B0FA-BC0253AD9999}" type="pres">
      <dgm:prSet presAssocID="{4577BBC3-EDD0-4707-83B6-A3CAA953DEA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F78B6D2-A77C-4D41-BFA3-15D37D0EAC1E}" type="pres">
      <dgm:prSet presAssocID="{4577BBC3-EDD0-4707-83B6-A3CAA953DEA1}" presName="descendantText" presStyleLbl="alignAcc1" presStyleIdx="2" presStyleCnt="3" custLinFactNeighborX="-450" custLinFactNeighborY="1167">
        <dgm:presLayoutVars>
          <dgm:bulletEnabled val="1"/>
        </dgm:presLayoutVars>
      </dgm:prSet>
      <dgm:spPr/>
    </dgm:pt>
  </dgm:ptLst>
  <dgm:cxnLst>
    <dgm:cxn modelId="{1B4CE40A-83EF-4567-930C-61CD87B47A82}" srcId="{1FC79D61-A5B0-479E-B919-331E7899253F}" destId="{23C9D8E0-89A7-485B-B28D-89436059052C}" srcOrd="0" destOrd="0" parTransId="{2BB6F57F-5672-4706-A6C5-E26F6FD9B848}" sibTransId="{4C423DD3-6A11-400C-BF5E-75128781330D}"/>
    <dgm:cxn modelId="{20DC0222-F713-42B1-83AD-1A71089DA5F0}" type="presOf" srcId="{517B9246-FFA0-4EC5-9583-7C6A3E4470A8}" destId="{A1D73CEC-3B45-4507-A919-B10C212B430C}" srcOrd="0" destOrd="0" presId="urn:microsoft.com/office/officeart/2005/8/layout/chevron2"/>
    <dgm:cxn modelId="{D55B672F-835B-4EDF-AF3E-F2EC413F7711}" srcId="{517B9246-FFA0-4EC5-9583-7C6A3E4470A8}" destId="{1FC79D61-A5B0-479E-B919-331E7899253F}" srcOrd="1" destOrd="0" parTransId="{85DF375D-6B3A-4262-BB6A-B45D8EC59610}" sibTransId="{F646BD4C-ABA5-473A-AA15-B248705B9BE3}"/>
    <dgm:cxn modelId="{BF1C9B39-EEB4-4A00-AA22-0BF9D530D06C}" type="presOf" srcId="{1FC79D61-A5B0-479E-B919-331E7899253F}" destId="{358D1AAF-5581-40B1-AD19-A76076E1ABA4}" srcOrd="0" destOrd="0" presId="urn:microsoft.com/office/officeart/2005/8/layout/chevron2"/>
    <dgm:cxn modelId="{B152FE4E-BD23-47B3-B202-F2302567750F}" srcId="{517B9246-FFA0-4EC5-9583-7C6A3E4470A8}" destId="{8D561D12-6AD7-4A9B-A2BB-F63C02F2CC3E}" srcOrd="0" destOrd="0" parTransId="{CA202BD0-AD02-45AB-AB9F-871027A6A2CE}" sibTransId="{032C1DB2-3446-4047-95D9-31051D881CA7}"/>
    <dgm:cxn modelId="{F9341568-910D-42A4-AE00-5146550A1B23}" type="presOf" srcId="{4577BBC3-EDD0-4707-83B6-A3CAA953DEA1}" destId="{C3A9035B-FD5E-46A1-B0FA-BC0253AD9999}" srcOrd="0" destOrd="0" presId="urn:microsoft.com/office/officeart/2005/8/layout/chevron2"/>
    <dgm:cxn modelId="{94586F68-E2AF-4583-AD6A-483D601F9F73}" srcId="{517B9246-FFA0-4EC5-9583-7C6A3E4470A8}" destId="{4577BBC3-EDD0-4707-83B6-A3CAA953DEA1}" srcOrd="2" destOrd="0" parTransId="{7A193E99-BE62-4F8B-AF53-B8C7A3ED7EF2}" sibTransId="{73631B31-C1E6-409A-A9A7-4675077661C8}"/>
    <dgm:cxn modelId="{00D97479-2493-4D2C-B7B5-0D00D8153057}" type="presOf" srcId="{23C9D8E0-89A7-485B-B28D-89436059052C}" destId="{B4390970-9F9C-431E-B52E-A8382DA91BA9}" srcOrd="0" destOrd="0" presId="urn:microsoft.com/office/officeart/2005/8/layout/chevron2"/>
    <dgm:cxn modelId="{69EA0C8E-2936-4823-93FF-2B985F754999}" type="presOf" srcId="{252079E2-EC3B-4AA6-9D4D-261179843144}" destId="{3B089ED9-A136-402B-AAFE-CDAA026EF2CF}" srcOrd="0" destOrd="0" presId="urn:microsoft.com/office/officeart/2005/8/layout/chevron2"/>
    <dgm:cxn modelId="{8B76D0D7-3D43-4646-B72E-A6A7A8605042}" srcId="{4577BBC3-EDD0-4707-83B6-A3CAA953DEA1}" destId="{99C52CD1-28A3-475C-A617-D12DD08C383F}" srcOrd="0" destOrd="0" parTransId="{14BF4DD0-9C28-44DC-9086-80BBE73BB034}" sibTransId="{4987E031-7AFD-436A-9D35-6DD27E5EF7BA}"/>
    <dgm:cxn modelId="{0BC2D0EA-5BCC-4340-8AD4-CCABA012E9ED}" type="presOf" srcId="{99C52CD1-28A3-475C-A617-D12DD08C383F}" destId="{0F78B6D2-A77C-4D41-BFA3-15D37D0EAC1E}" srcOrd="0" destOrd="0" presId="urn:microsoft.com/office/officeart/2005/8/layout/chevron2"/>
    <dgm:cxn modelId="{0423E2F8-87A8-480B-913B-0CC37FD194EF}" srcId="{8D561D12-6AD7-4A9B-A2BB-F63C02F2CC3E}" destId="{252079E2-EC3B-4AA6-9D4D-261179843144}" srcOrd="0" destOrd="0" parTransId="{7FCA9ED3-2380-483D-B7E5-8F4F490A75A8}" sibTransId="{80824C58-E15C-49FD-8A6F-68D0864EB7AE}"/>
    <dgm:cxn modelId="{DD2AAFF9-F4F5-4097-960A-15F3FF322A24}" type="presOf" srcId="{8D561D12-6AD7-4A9B-A2BB-F63C02F2CC3E}" destId="{5D041D0A-F303-4C8B-AF66-5766F5288461}" srcOrd="0" destOrd="0" presId="urn:microsoft.com/office/officeart/2005/8/layout/chevron2"/>
    <dgm:cxn modelId="{AEC22EFE-A199-4B6C-9EA3-AB345BE06A59}" type="presParOf" srcId="{A1D73CEC-3B45-4507-A919-B10C212B430C}" destId="{E88D32BA-20AC-4772-9D2A-B9ED1F73ACDC}" srcOrd="0" destOrd="0" presId="urn:microsoft.com/office/officeart/2005/8/layout/chevron2"/>
    <dgm:cxn modelId="{C89AECA5-88D6-4D22-AC2E-7BE933E917E5}" type="presParOf" srcId="{E88D32BA-20AC-4772-9D2A-B9ED1F73ACDC}" destId="{5D041D0A-F303-4C8B-AF66-5766F5288461}" srcOrd="0" destOrd="0" presId="urn:microsoft.com/office/officeart/2005/8/layout/chevron2"/>
    <dgm:cxn modelId="{F34DE926-87A2-48C4-A182-CFB0FC06DBB7}" type="presParOf" srcId="{E88D32BA-20AC-4772-9D2A-B9ED1F73ACDC}" destId="{3B089ED9-A136-402B-AAFE-CDAA026EF2CF}" srcOrd="1" destOrd="0" presId="urn:microsoft.com/office/officeart/2005/8/layout/chevron2"/>
    <dgm:cxn modelId="{D175FD36-0F28-4CFD-BD04-8C4C2B20E1E9}" type="presParOf" srcId="{A1D73CEC-3B45-4507-A919-B10C212B430C}" destId="{AF15ECF7-0827-49D8-B30F-11F5234503E3}" srcOrd="1" destOrd="0" presId="urn:microsoft.com/office/officeart/2005/8/layout/chevron2"/>
    <dgm:cxn modelId="{CAA28C1C-D302-4079-9046-C2BACC567998}" type="presParOf" srcId="{A1D73CEC-3B45-4507-A919-B10C212B430C}" destId="{ABCA2765-8498-49D7-8ECA-5CB3C1AF96CA}" srcOrd="2" destOrd="0" presId="urn:microsoft.com/office/officeart/2005/8/layout/chevron2"/>
    <dgm:cxn modelId="{4ED90DD2-2D9A-406B-8C9F-B79B8065D4A0}" type="presParOf" srcId="{ABCA2765-8498-49D7-8ECA-5CB3C1AF96CA}" destId="{358D1AAF-5581-40B1-AD19-A76076E1ABA4}" srcOrd="0" destOrd="0" presId="urn:microsoft.com/office/officeart/2005/8/layout/chevron2"/>
    <dgm:cxn modelId="{FCCC1E28-9F13-4028-BC92-5F5F7CE68148}" type="presParOf" srcId="{ABCA2765-8498-49D7-8ECA-5CB3C1AF96CA}" destId="{B4390970-9F9C-431E-B52E-A8382DA91BA9}" srcOrd="1" destOrd="0" presId="urn:microsoft.com/office/officeart/2005/8/layout/chevron2"/>
    <dgm:cxn modelId="{E24C83FA-A51A-4585-9BDB-F6F35A7A6FA2}" type="presParOf" srcId="{A1D73CEC-3B45-4507-A919-B10C212B430C}" destId="{30DFC1E6-2B2A-4E33-9609-BEE861109766}" srcOrd="3" destOrd="0" presId="urn:microsoft.com/office/officeart/2005/8/layout/chevron2"/>
    <dgm:cxn modelId="{DA53E302-83C8-4A3F-AD4D-8D9E94F3C334}" type="presParOf" srcId="{A1D73CEC-3B45-4507-A919-B10C212B430C}" destId="{5F2C2FC0-DB86-4B3E-95CB-A57EE14D9D43}" srcOrd="4" destOrd="0" presId="urn:microsoft.com/office/officeart/2005/8/layout/chevron2"/>
    <dgm:cxn modelId="{9166E6AD-5348-4A58-B360-EE88D4582F88}" type="presParOf" srcId="{5F2C2FC0-DB86-4B3E-95CB-A57EE14D9D43}" destId="{C3A9035B-FD5E-46A1-B0FA-BC0253AD9999}" srcOrd="0" destOrd="0" presId="urn:microsoft.com/office/officeart/2005/8/layout/chevron2"/>
    <dgm:cxn modelId="{41897717-8CA4-48EA-8551-D81A60EDDE17}" type="presParOf" srcId="{5F2C2FC0-DB86-4B3E-95CB-A57EE14D9D43}" destId="{0F78B6D2-A77C-4D41-BFA3-15D37D0EAC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7B9246-FFA0-4EC5-9583-7C6A3E4470A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561D12-6AD7-4A9B-A2BB-F63C02F2CC3E}">
      <dgm:prSet phldrT="[Текст]" phldr="1"/>
      <dgm:spPr/>
      <dgm:t>
        <a:bodyPr/>
        <a:lstStyle/>
        <a:p>
          <a:endParaRPr lang="ru-RU" dirty="0"/>
        </a:p>
      </dgm:t>
    </dgm:pt>
    <dgm:pt modelId="{CA202BD0-AD02-45AB-AB9F-871027A6A2CE}" type="parTrans" cxnId="{B152FE4E-BD23-47B3-B202-F2302567750F}">
      <dgm:prSet/>
      <dgm:spPr/>
      <dgm:t>
        <a:bodyPr/>
        <a:lstStyle/>
        <a:p>
          <a:endParaRPr lang="ru-RU"/>
        </a:p>
      </dgm:t>
    </dgm:pt>
    <dgm:pt modelId="{032C1DB2-3446-4047-95D9-31051D881CA7}" type="sibTrans" cxnId="{B152FE4E-BD23-47B3-B202-F2302567750F}">
      <dgm:prSet/>
      <dgm:spPr/>
      <dgm:t>
        <a:bodyPr/>
        <a:lstStyle/>
        <a:p>
          <a:endParaRPr lang="ru-RU"/>
        </a:p>
      </dgm:t>
    </dgm:pt>
    <dgm:pt modelId="{252079E2-EC3B-4AA6-9D4D-261179843144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Генетические ресурсы</a:t>
          </a:r>
        </a:p>
      </dgm:t>
    </dgm:pt>
    <dgm:pt modelId="{7FCA9ED3-2380-483D-B7E5-8F4F490A75A8}" type="parTrans" cxnId="{0423E2F8-87A8-480B-913B-0CC37FD194EF}">
      <dgm:prSet/>
      <dgm:spPr/>
      <dgm:t>
        <a:bodyPr/>
        <a:lstStyle/>
        <a:p>
          <a:endParaRPr lang="ru-RU"/>
        </a:p>
      </dgm:t>
    </dgm:pt>
    <dgm:pt modelId="{80824C58-E15C-49FD-8A6F-68D0864EB7AE}" type="sibTrans" cxnId="{0423E2F8-87A8-480B-913B-0CC37FD194EF}">
      <dgm:prSet/>
      <dgm:spPr/>
      <dgm:t>
        <a:bodyPr/>
        <a:lstStyle/>
        <a:p>
          <a:endParaRPr lang="ru-RU"/>
        </a:p>
      </dgm:t>
    </dgm:pt>
    <dgm:pt modelId="{1FC79D61-A5B0-479E-B919-331E7899253F}">
      <dgm:prSet phldrT="[Текст]" phldr="1"/>
      <dgm:spPr/>
      <dgm:t>
        <a:bodyPr/>
        <a:lstStyle/>
        <a:p>
          <a:endParaRPr lang="ru-RU" dirty="0"/>
        </a:p>
      </dgm:t>
    </dgm:pt>
    <dgm:pt modelId="{85DF375D-6B3A-4262-BB6A-B45D8EC59610}" type="parTrans" cxnId="{D55B672F-835B-4EDF-AF3E-F2EC413F7711}">
      <dgm:prSet/>
      <dgm:spPr/>
      <dgm:t>
        <a:bodyPr/>
        <a:lstStyle/>
        <a:p>
          <a:endParaRPr lang="ru-RU"/>
        </a:p>
      </dgm:t>
    </dgm:pt>
    <dgm:pt modelId="{F646BD4C-ABA5-473A-AA15-B248705B9BE3}" type="sibTrans" cxnId="{D55B672F-835B-4EDF-AF3E-F2EC413F7711}">
      <dgm:prSet/>
      <dgm:spPr/>
      <dgm:t>
        <a:bodyPr/>
        <a:lstStyle/>
        <a:p>
          <a:endParaRPr lang="ru-RU"/>
        </a:p>
      </dgm:t>
    </dgm:pt>
    <dgm:pt modelId="{23C9D8E0-89A7-485B-B28D-89436059052C}">
      <dgm:prSet phldrT="[Текст]"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Селекция</a:t>
          </a:r>
        </a:p>
      </dgm:t>
    </dgm:pt>
    <dgm:pt modelId="{2BB6F57F-5672-4706-A6C5-E26F6FD9B848}" type="parTrans" cxnId="{1B4CE40A-83EF-4567-930C-61CD87B47A82}">
      <dgm:prSet/>
      <dgm:spPr/>
      <dgm:t>
        <a:bodyPr/>
        <a:lstStyle/>
        <a:p>
          <a:endParaRPr lang="ru-RU"/>
        </a:p>
      </dgm:t>
    </dgm:pt>
    <dgm:pt modelId="{4C423DD3-6A11-400C-BF5E-75128781330D}" type="sibTrans" cxnId="{1B4CE40A-83EF-4567-930C-61CD87B47A82}">
      <dgm:prSet/>
      <dgm:spPr/>
      <dgm:t>
        <a:bodyPr/>
        <a:lstStyle/>
        <a:p>
          <a:endParaRPr lang="ru-RU"/>
        </a:p>
      </dgm:t>
    </dgm:pt>
    <dgm:pt modelId="{4577BBC3-EDD0-4707-83B6-A3CAA953DEA1}">
      <dgm:prSet phldrT="[Текст]" phldr="1"/>
      <dgm:spPr/>
      <dgm:t>
        <a:bodyPr/>
        <a:lstStyle/>
        <a:p>
          <a:endParaRPr lang="ru-RU" dirty="0"/>
        </a:p>
      </dgm:t>
    </dgm:pt>
    <dgm:pt modelId="{7A193E99-BE62-4F8B-AF53-B8C7A3ED7EF2}" type="parTrans" cxnId="{94586F68-E2AF-4583-AD6A-483D601F9F73}">
      <dgm:prSet/>
      <dgm:spPr/>
      <dgm:t>
        <a:bodyPr/>
        <a:lstStyle/>
        <a:p>
          <a:endParaRPr lang="ru-RU"/>
        </a:p>
      </dgm:t>
    </dgm:pt>
    <dgm:pt modelId="{73631B31-C1E6-409A-A9A7-4675077661C8}" type="sibTrans" cxnId="{94586F68-E2AF-4583-AD6A-483D601F9F73}">
      <dgm:prSet/>
      <dgm:spPr/>
      <dgm:t>
        <a:bodyPr/>
        <a:lstStyle/>
        <a:p>
          <a:endParaRPr lang="ru-RU"/>
        </a:p>
      </dgm:t>
    </dgm:pt>
    <dgm:pt modelId="{99C52CD1-28A3-475C-A617-D12DD08C383F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Семеноводство</a:t>
          </a:r>
        </a:p>
      </dgm:t>
    </dgm:pt>
    <dgm:pt modelId="{14BF4DD0-9C28-44DC-9086-80BBE73BB034}" type="parTrans" cxnId="{8B76D0D7-3D43-4646-B72E-A6A7A8605042}">
      <dgm:prSet/>
      <dgm:spPr/>
      <dgm:t>
        <a:bodyPr/>
        <a:lstStyle/>
        <a:p>
          <a:endParaRPr lang="ru-RU"/>
        </a:p>
      </dgm:t>
    </dgm:pt>
    <dgm:pt modelId="{4987E031-7AFD-436A-9D35-6DD27E5EF7BA}" type="sibTrans" cxnId="{8B76D0D7-3D43-4646-B72E-A6A7A8605042}">
      <dgm:prSet/>
      <dgm:spPr/>
      <dgm:t>
        <a:bodyPr/>
        <a:lstStyle/>
        <a:p>
          <a:endParaRPr lang="ru-RU"/>
        </a:p>
      </dgm:t>
    </dgm:pt>
    <dgm:pt modelId="{A1D73CEC-3B45-4507-A919-B10C212B430C}" type="pres">
      <dgm:prSet presAssocID="{517B9246-FFA0-4EC5-9583-7C6A3E4470A8}" presName="linearFlow" presStyleCnt="0">
        <dgm:presLayoutVars>
          <dgm:dir/>
          <dgm:animLvl val="lvl"/>
          <dgm:resizeHandles val="exact"/>
        </dgm:presLayoutVars>
      </dgm:prSet>
      <dgm:spPr/>
    </dgm:pt>
    <dgm:pt modelId="{E88D32BA-20AC-4772-9D2A-B9ED1F73ACDC}" type="pres">
      <dgm:prSet presAssocID="{8D561D12-6AD7-4A9B-A2BB-F63C02F2CC3E}" presName="composite" presStyleCnt="0"/>
      <dgm:spPr/>
    </dgm:pt>
    <dgm:pt modelId="{5D041D0A-F303-4C8B-AF66-5766F5288461}" type="pres">
      <dgm:prSet presAssocID="{8D561D12-6AD7-4A9B-A2BB-F63C02F2CC3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B089ED9-A136-402B-AAFE-CDAA026EF2CF}" type="pres">
      <dgm:prSet presAssocID="{8D561D12-6AD7-4A9B-A2BB-F63C02F2CC3E}" presName="descendantText" presStyleLbl="alignAcc1" presStyleIdx="0" presStyleCnt="3">
        <dgm:presLayoutVars>
          <dgm:bulletEnabled val="1"/>
        </dgm:presLayoutVars>
      </dgm:prSet>
      <dgm:spPr/>
    </dgm:pt>
    <dgm:pt modelId="{AF15ECF7-0827-49D8-B30F-11F5234503E3}" type="pres">
      <dgm:prSet presAssocID="{032C1DB2-3446-4047-95D9-31051D881CA7}" presName="sp" presStyleCnt="0"/>
      <dgm:spPr/>
    </dgm:pt>
    <dgm:pt modelId="{ABCA2765-8498-49D7-8ECA-5CB3C1AF96CA}" type="pres">
      <dgm:prSet presAssocID="{1FC79D61-A5B0-479E-B919-331E7899253F}" presName="composite" presStyleCnt="0"/>
      <dgm:spPr/>
    </dgm:pt>
    <dgm:pt modelId="{358D1AAF-5581-40B1-AD19-A76076E1ABA4}" type="pres">
      <dgm:prSet presAssocID="{1FC79D61-A5B0-479E-B919-331E7899253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4390970-9F9C-431E-B52E-A8382DA91BA9}" type="pres">
      <dgm:prSet presAssocID="{1FC79D61-A5B0-479E-B919-331E7899253F}" presName="descendantText" presStyleLbl="alignAcc1" presStyleIdx="1" presStyleCnt="3">
        <dgm:presLayoutVars>
          <dgm:bulletEnabled val="1"/>
        </dgm:presLayoutVars>
      </dgm:prSet>
      <dgm:spPr/>
    </dgm:pt>
    <dgm:pt modelId="{30DFC1E6-2B2A-4E33-9609-BEE861109766}" type="pres">
      <dgm:prSet presAssocID="{F646BD4C-ABA5-473A-AA15-B248705B9BE3}" presName="sp" presStyleCnt="0"/>
      <dgm:spPr/>
    </dgm:pt>
    <dgm:pt modelId="{5F2C2FC0-DB86-4B3E-95CB-A57EE14D9D43}" type="pres">
      <dgm:prSet presAssocID="{4577BBC3-EDD0-4707-83B6-A3CAA953DEA1}" presName="composite" presStyleCnt="0"/>
      <dgm:spPr/>
    </dgm:pt>
    <dgm:pt modelId="{C3A9035B-FD5E-46A1-B0FA-BC0253AD9999}" type="pres">
      <dgm:prSet presAssocID="{4577BBC3-EDD0-4707-83B6-A3CAA953DEA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F78B6D2-A77C-4D41-BFA3-15D37D0EAC1E}" type="pres">
      <dgm:prSet presAssocID="{4577BBC3-EDD0-4707-83B6-A3CAA953DEA1}" presName="descendantText" presStyleLbl="alignAcc1" presStyleIdx="2" presStyleCnt="3" custLinFactNeighborX="-450" custLinFactNeighborY="1167">
        <dgm:presLayoutVars>
          <dgm:bulletEnabled val="1"/>
        </dgm:presLayoutVars>
      </dgm:prSet>
      <dgm:spPr/>
    </dgm:pt>
  </dgm:ptLst>
  <dgm:cxnLst>
    <dgm:cxn modelId="{1B4CE40A-83EF-4567-930C-61CD87B47A82}" srcId="{1FC79D61-A5B0-479E-B919-331E7899253F}" destId="{23C9D8E0-89A7-485B-B28D-89436059052C}" srcOrd="0" destOrd="0" parTransId="{2BB6F57F-5672-4706-A6C5-E26F6FD9B848}" sibTransId="{4C423DD3-6A11-400C-BF5E-75128781330D}"/>
    <dgm:cxn modelId="{7559E11D-8632-4369-9FC6-128CD5BFB62A}" type="presOf" srcId="{4577BBC3-EDD0-4707-83B6-A3CAA953DEA1}" destId="{C3A9035B-FD5E-46A1-B0FA-BC0253AD9999}" srcOrd="0" destOrd="0" presId="urn:microsoft.com/office/officeart/2005/8/layout/chevron2"/>
    <dgm:cxn modelId="{D55B672F-835B-4EDF-AF3E-F2EC413F7711}" srcId="{517B9246-FFA0-4EC5-9583-7C6A3E4470A8}" destId="{1FC79D61-A5B0-479E-B919-331E7899253F}" srcOrd="1" destOrd="0" parTransId="{85DF375D-6B3A-4262-BB6A-B45D8EC59610}" sibTransId="{F646BD4C-ABA5-473A-AA15-B248705B9BE3}"/>
    <dgm:cxn modelId="{B1234C30-E218-41C0-BD68-69D788AACE25}" type="presOf" srcId="{252079E2-EC3B-4AA6-9D4D-261179843144}" destId="{3B089ED9-A136-402B-AAFE-CDAA026EF2CF}" srcOrd="0" destOrd="0" presId="urn:microsoft.com/office/officeart/2005/8/layout/chevron2"/>
    <dgm:cxn modelId="{9FAC8941-835B-4B6D-A2EE-E8F3FE6CABC7}" type="presOf" srcId="{8D561D12-6AD7-4A9B-A2BB-F63C02F2CC3E}" destId="{5D041D0A-F303-4C8B-AF66-5766F5288461}" srcOrd="0" destOrd="0" presId="urn:microsoft.com/office/officeart/2005/8/layout/chevron2"/>
    <dgm:cxn modelId="{B152FE4E-BD23-47B3-B202-F2302567750F}" srcId="{517B9246-FFA0-4EC5-9583-7C6A3E4470A8}" destId="{8D561D12-6AD7-4A9B-A2BB-F63C02F2CC3E}" srcOrd="0" destOrd="0" parTransId="{CA202BD0-AD02-45AB-AB9F-871027A6A2CE}" sibTransId="{032C1DB2-3446-4047-95D9-31051D881CA7}"/>
    <dgm:cxn modelId="{8546D850-585C-4D62-8C63-849AD2850FA5}" type="presOf" srcId="{99C52CD1-28A3-475C-A617-D12DD08C383F}" destId="{0F78B6D2-A77C-4D41-BFA3-15D37D0EAC1E}" srcOrd="0" destOrd="0" presId="urn:microsoft.com/office/officeart/2005/8/layout/chevron2"/>
    <dgm:cxn modelId="{94586F68-E2AF-4583-AD6A-483D601F9F73}" srcId="{517B9246-FFA0-4EC5-9583-7C6A3E4470A8}" destId="{4577BBC3-EDD0-4707-83B6-A3CAA953DEA1}" srcOrd="2" destOrd="0" parTransId="{7A193E99-BE62-4F8B-AF53-B8C7A3ED7EF2}" sibTransId="{73631B31-C1E6-409A-A9A7-4675077661C8}"/>
    <dgm:cxn modelId="{A194EFB2-C9C0-4B4C-B9C6-FF2DB232ACF5}" type="presOf" srcId="{517B9246-FFA0-4EC5-9583-7C6A3E4470A8}" destId="{A1D73CEC-3B45-4507-A919-B10C212B430C}" srcOrd="0" destOrd="0" presId="urn:microsoft.com/office/officeart/2005/8/layout/chevron2"/>
    <dgm:cxn modelId="{8B76D0D7-3D43-4646-B72E-A6A7A8605042}" srcId="{4577BBC3-EDD0-4707-83B6-A3CAA953DEA1}" destId="{99C52CD1-28A3-475C-A617-D12DD08C383F}" srcOrd="0" destOrd="0" parTransId="{14BF4DD0-9C28-44DC-9086-80BBE73BB034}" sibTransId="{4987E031-7AFD-436A-9D35-6DD27E5EF7BA}"/>
    <dgm:cxn modelId="{F82BD6DB-65BD-4729-BB3B-738DBA8D16B1}" type="presOf" srcId="{23C9D8E0-89A7-485B-B28D-89436059052C}" destId="{B4390970-9F9C-431E-B52E-A8382DA91BA9}" srcOrd="0" destOrd="0" presId="urn:microsoft.com/office/officeart/2005/8/layout/chevron2"/>
    <dgm:cxn modelId="{648D11DD-AA2A-4BDD-A3B3-9CE0E2644EFE}" type="presOf" srcId="{1FC79D61-A5B0-479E-B919-331E7899253F}" destId="{358D1AAF-5581-40B1-AD19-A76076E1ABA4}" srcOrd="0" destOrd="0" presId="urn:microsoft.com/office/officeart/2005/8/layout/chevron2"/>
    <dgm:cxn modelId="{0423E2F8-87A8-480B-913B-0CC37FD194EF}" srcId="{8D561D12-6AD7-4A9B-A2BB-F63C02F2CC3E}" destId="{252079E2-EC3B-4AA6-9D4D-261179843144}" srcOrd="0" destOrd="0" parTransId="{7FCA9ED3-2380-483D-B7E5-8F4F490A75A8}" sibTransId="{80824C58-E15C-49FD-8A6F-68D0864EB7AE}"/>
    <dgm:cxn modelId="{D24F0DBD-3C47-4362-99BB-B91B30428F45}" type="presParOf" srcId="{A1D73CEC-3B45-4507-A919-B10C212B430C}" destId="{E88D32BA-20AC-4772-9D2A-B9ED1F73ACDC}" srcOrd="0" destOrd="0" presId="urn:microsoft.com/office/officeart/2005/8/layout/chevron2"/>
    <dgm:cxn modelId="{E26B4022-B751-431A-B875-87886C411510}" type="presParOf" srcId="{E88D32BA-20AC-4772-9D2A-B9ED1F73ACDC}" destId="{5D041D0A-F303-4C8B-AF66-5766F5288461}" srcOrd="0" destOrd="0" presId="urn:microsoft.com/office/officeart/2005/8/layout/chevron2"/>
    <dgm:cxn modelId="{7C094CBB-07D6-42FA-92CB-492704B24B69}" type="presParOf" srcId="{E88D32BA-20AC-4772-9D2A-B9ED1F73ACDC}" destId="{3B089ED9-A136-402B-AAFE-CDAA026EF2CF}" srcOrd="1" destOrd="0" presId="urn:microsoft.com/office/officeart/2005/8/layout/chevron2"/>
    <dgm:cxn modelId="{B93D5604-43C4-4587-BFC3-C53C8F3FF828}" type="presParOf" srcId="{A1D73CEC-3B45-4507-A919-B10C212B430C}" destId="{AF15ECF7-0827-49D8-B30F-11F5234503E3}" srcOrd="1" destOrd="0" presId="urn:microsoft.com/office/officeart/2005/8/layout/chevron2"/>
    <dgm:cxn modelId="{282B26AA-629B-4C50-8E92-0679F611CBE0}" type="presParOf" srcId="{A1D73CEC-3B45-4507-A919-B10C212B430C}" destId="{ABCA2765-8498-49D7-8ECA-5CB3C1AF96CA}" srcOrd="2" destOrd="0" presId="urn:microsoft.com/office/officeart/2005/8/layout/chevron2"/>
    <dgm:cxn modelId="{8CA53685-EC08-4440-B37F-45BE18D9560D}" type="presParOf" srcId="{ABCA2765-8498-49D7-8ECA-5CB3C1AF96CA}" destId="{358D1AAF-5581-40B1-AD19-A76076E1ABA4}" srcOrd="0" destOrd="0" presId="urn:microsoft.com/office/officeart/2005/8/layout/chevron2"/>
    <dgm:cxn modelId="{45B76295-0DA2-4916-87B5-D95D9907BB68}" type="presParOf" srcId="{ABCA2765-8498-49D7-8ECA-5CB3C1AF96CA}" destId="{B4390970-9F9C-431E-B52E-A8382DA91BA9}" srcOrd="1" destOrd="0" presId="urn:microsoft.com/office/officeart/2005/8/layout/chevron2"/>
    <dgm:cxn modelId="{14F1FDEC-349A-48D3-90B7-06DD1454696E}" type="presParOf" srcId="{A1D73CEC-3B45-4507-A919-B10C212B430C}" destId="{30DFC1E6-2B2A-4E33-9609-BEE861109766}" srcOrd="3" destOrd="0" presId="urn:microsoft.com/office/officeart/2005/8/layout/chevron2"/>
    <dgm:cxn modelId="{A2760227-7095-47A5-8971-6CFDB9CE7F05}" type="presParOf" srcId="{A1D73CEC-3B45-4507-A919-B10C212B430C}" destId="{5F2C2FC0-DB86-4B3E-95CB-A57EE14D9D43}" srcOrd="4" destOrd="0" presId="urn:microsoft.com/office/officeart/2005/8/layout/chevron2"/>
    <dgm:cxn modelId="{D9F6022A-E5A0-409F-A7FE-D216951BBF0F}" type="presParOf" srcId="{5F2C2FC0-DB86-4B3E-95CB-A57EE14D9D43}" destId="{C3A9035B-FD5E-46A1-B0FA-BC0253AD9999}" srcOrd="0" destOrd="0" presId="urn:microsoft.com/office/officeart/2005/8/layout/chevron2"/>
    <dgm:cxn modelId="{99345BA5-625C-41F1-9B50-E2A2FE0B7E53}" type="presParOf" srcId="{5F2C2FC0-DB86-4B3E-95CB-A57EE14D9D43}" destId="{0F78B6D2-A77C-4D41-BFA3-15D37D0EAC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7B9246-FFA0-4EC5-9583-7C6A3E4470A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561D12-6AD7-4A9B-A2BB-F63C02F2CC3E}">
      <dgm:prSet phldrT="[Текст]" phldr="1"/>
      <dgm:spPr/>
      <dgm:t>
        <a:bodyPr/>
        <a:lstStyle/>
        <a:p>
          <a:endParaRPr lang="ru-RU" dirty="0"/>
        </a:p>
      </dgm:t>
    </dgm:pt>
    <dgm:pt modelId="{CA202BD0-AD02-45AB-AB9F-871027A6A2CE}" type="parTrans" cxnId="{B152FE4E-BD23-47B3-B202-F2302567750F}">
      <dgm:prSet/>
      <dgm:spPr/>
      <dgm:t>
        <a:bodyPr/>
        <a:lstStyle/>
        <a:p>
          <a:endParaRPr lang="ru-RU"/>
        </a:p>
      </dgm:t>
    </dgm:pt>
    <dgm:pt modelId="{032C1DB2-3446-4047-95D9-31051D881CA7}" type="sibTrans" cxnId="{B152FE4E-BD23-47B3-B202-F2302567750F}">
      <dgm:prSet/>
      <dgm:spPr/>
      <dgm:t>
        <a:bodyPr/>
        <a:lstStyle/>
        <a:p>
          <a:endParaRPr lang="ru-RU"/>
        </a:p>
      </dgm:t>
    </dgm:pt>
    <dgm:pt modelId="{252079E2-EC3B-4AA6-9D4D-261179843144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Генетические ресурсы</a:t>
          </a:r>
        </a:p>
      </dgm:t>
    </dgm:pt>
    <dgm:pt modelId="{7FCA9ED3-2380-483D-B7E5-8F4F490A75A8}" type="parTrans" cxnId="{0423E2F8-87A8-480B-913B-0CC37FD194EF}">
      <dgm:prSet/>
      <dgm:spPr/>
      <dgm:t>
        <a:bodyPr/>
        <a:lstStyle/>
        <a:p>
          <a:endParaRPr lang="ru-RU"/>
        </a:p>
      </dgm:t>
    </dgm:pt>
    <dgm:pt modelId="{80824C58-E15C-49FD-8A6F-68D0864EB7AE}" type="sibTrans" cxnId="{0423E2F8-87A8-480B-913B-0CC37FD194EF}">
      <dgm:prSet/>
      <dgm:spPr/>
      <dgm:t>
        <a:bodyPr/>
        <a:lstStyle/>
        <a:p>
          <a:endParaRPr lang="ru-RU"/>
        </a:p>
      </dgm:t>
    </dgm:pt>
    <dgm:pt modelId="{1FC79D61-A5B0-479E-B919-331E7899253F}">
      <dgm:prSet phldrT="[Текст]" phldr="1"/>
      <dgm:spPr/>
      <dgm:t>
        <a:bodyPr/>
        <a:lstStyle/>
        <a:p>
          <a:endParaRPr lang="ru-RU" dirty="0"/>
        </a:p>
      </dgm:t>
    </dgm:pt>
    <dgm:pt modelId="{85DF375D-6B3A-4262-BB6A-B45D8EC59610}" type="parTrans" cxnId="{D55B672F-835B-4EDF-AF3E-F2EC413F7711}">
      <dgm:prSet/>
      <dgm:spPr/>
      <dgm:t>
        <a:bodyPr/>
        <a:lstStyle/>
        <a:p>
          <a:endParaRPr lang="ru-RU"/>
        </a:p>
      </dgm:t>
    </dgm:pt>
    <dgm:pt modelId="{F646BD4C-ABA5-473A-AA15-B248705B9BE3}" type="sibTrans" cxnId="{D55B672F-835B-4EDF-AF3E-F2EC413F7711}">
      <dgm:prSet/>
      <dgm:spPr/>
      <dgm:t>
        <a:bodyPr/>
        <a:lstStyle/>
        <a:p>
          <a:endParaRPr lang="ru-RU"/>
        </a:p>
      </dgm:t>
    </dgm:pt>
    <dgm:pt modelId="{23C9D8E0-89A7-485B-B28D-89436059052C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Селекция</a:t>
          </a:r>
        </a:p>
      </dgm:t>
    </dgm:pt>
    <dgm:pt modelId="{2BB6F57F-5672-4706-A6C5-E26F6FD9B848}" type="parTrans" cxnId="{1B4CE40A-83EF-4567-930C-61CD87B47A82}">
      <dgm:prSet/>
      <dgm:spPr/>
      <dgm:t>
        <a:bodyPr/>
        <a:lstStyle/>
        <a:p>
          <a:endParaRPr lang="ru-RU"/>
        </a:p>
      </dgm:t>
    </dgm:pt>
    <dgm:pt modelId="{4C423DD3-6A11-400C-BF5E-75128781330D}" type="sibTrans" cxnId="{1B4CE40A-83EF-4567-930C-61CD87B47A82}">
      <dgm:prSet/>
      <dgm:spPr/>
      <dgm:t>
        <a:bodyPr/>
        <a:lstStyle/>
        <a:p>
          <a:endParaRPr lang="ru-RU"/>
        </a:p>
      </dgm:t>
    </dgm:pt>
    <dgm:pt modelId="{4577BBC3-EDD0-4707-83B6-A3CAA953DEA1}">
      <dgm:prSet phldrT="[Текст]" phldr="1"/>
      <dgm:spPr/>
      <dgm:t>
        <a:bodyPr/>
        <a:lstStyle/>
        <a:p>
          <a:endParaRPr lang="ru-RU" dirty="0"/>
        </a:p>
      </dgm:t>
    </dgm:pt>
    <dgm:pt modelId="{7A193E99-BE62-4F8B-AF53-B8C7A3ED7EF2}" type="parTrans" cxnId="{94586F68-E2AF-4583-AD6A-483D601F9F73}">
      <dgm:prSet/>
      <dgm:spPr/>
      <dgm:t>
        <a:bodyPr/>
        <a:lstStyle/>
        <a:p>
          <a:endParaRPr lang="ru-RU"/>
        </a:p>
      </dgm:t>
    </dgm:pt>
    <dgm:pt modelId="{73631B31-C1E6-409A-A9A7-4675077661C8}" type="sibTrans" cxnId="{94586F68-E2AF-4583-AD6A-483D601F9F73}">
      <dgm:prSet/>
      <dgm:spPr/>
      <dgm:t>
        <a:bodyPr/>
        <a:lstStyle/>
        <a:p>
          <a:endParaRPr lang="ru-RU"/>
        </a:p>
      </dgm:t>
    </dgm:pt>
    <dgm:pt modelId="{99C52CD1-28A3-475C-A617-D12DD08C383F}">
      <dgm:prSet phldrT="[Текст]"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Семеноводство</a:t>
          </a:r>
        </a:p>
      </dgm:t>
    </dgm:pt>
    <dgm:pt modelId="{14BF4DD0-9C28-44DC-9086-80BBE73BB034}" type="parTrans" cxnId="{8B76D0D7-3D43-4646-B72E-A6A7A8605042}">
      <dgm:prSet/>
      <dgm:spPr/>
      <dgm:t>
        <a:bodyPr/>
        <a:lstStyle/>
        <a:p>
          <a:endParaRPr lang="ru-RU"/>
        </a:p>
      </dgm:t>
    </dgm:pt>
    <dgm:pt modelId="{4987E031-7AFD-436A-9D35-6DD27E5EF7BA}" type="sibTrans" cxnId="{8B76D0D7-3D43-4646-B72E-A6A7A8605042}">
      <dgm:prSet/>
      <dgm:spPr/>
      <dgm:t>
        <a:bodyPr/>
        <a:lstStyle/>
        <a:p>
          <a:endParaRPr lang="ru-RU"/>
        </a:p>
      </dgm:t>
    </dgm:pt>
    <dgm:pt modelId="{A1D73CEC-3B45-4507-A919-B10C212B430C}" type="pres">
      <dgm:prSet presAssocID="{517B9246-FFA0-4EC5-9583-7C6A3E4470A8}" presName="linearFlow" presStyleCnt="0">
        <dgm:presLayoutVars>
          <dgm:dir/>
          <dgm:animLvl val="lvl"/>
          <dgm:resizeHandles val="exact"/>
        </dgm:presLayoutVars>
      </dgm:prSet>
      <dgm:spPr/>
    </dgm:pt>
    <dgm:pt modelId="{E88D32BA-20AC-4772-9D2A-B9ED1F73ACDC}" type="pres">
      <dgm:prSet presAssocID="{8D561D12-6AD7-4A9B-A2BB-F63C02F2CC3E}" presName="composite" presStyleCnt="0"/>
      <dgm:spPr/>
    </dgm:pt>
    <dgm:pt modelId="{5D041D0A-F303-4C8B-AF66-5766F5288461}" type="pres">
      <dgm:prSet presAssocID="{8D561D12-6AD7-4A9B-A2BB-F63C02F2CC3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B089ED9-A136-402B-AAFE-CDAA026EF2CF}" type="pres">
      <dgm:prSet presAssocID="{8D561D12-6AD7-4A9B-A2BB-F63C02F2CC3E}" presName="descendantText" presStyleLbl="alignAcc1" presStyleIdx="0" presStyleCnt="3">
        <dgm:presLayoutVars>
          <dgm:bulletEnabled val="1"/>
        </dgm:presLayoutVars>
      </dgm:prSet>
      <dgm:spPr/>
    </dgm:pt>
    <dgm:pt modelId="{AF15ECF7-0827-49D8-B30F-11F5234503E3}" type="pres">
      <dgm:prSet presAssocID="{032C1DB2-3446-4047-95D9-31051D881CA7}" presName="sp" presStyleCnt="0"/>
      <dgm:spPr/>
    </dgm:pt>
    <dgm:pt modelId="{ABCA2765-8498-49D7-8ECA-5CB3C1AF96CA}" type="pres">
      <dgm:prSet presAssocID="{1FC79D61-A5B0-479E-B919-331E7899253F}" presName="composite" presStyleCnt="0"/>
      <dgm:spPr/>
    </dgm:pt>
    <dgm:pt modelId="{358D1AAF-5581-40B1-AD19-A76076E1ABA4}" type="pres">
      <dgm:prSet presAssocID="{1FC79D61-A5B0-479E-B919-331E7899253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4390970-9F9C-431E-B52E-A8382DA91BA9}" type="pres">
      <dgm:prSet presAssocID="{1FC79D61-A5B0-479E-B919-331E7899253F}" presName="descendantText" presStyleLbl="alignAcc1" presStyleIdx="1" presStyleCnt="3">
        <dgm:presLayoutVars>
          <dgm:bulletEnabled val="1"/>
        </dgm:presLayoutVars>
      </dgm:prSet>
      <dgm:spPr/>
    </dgm:pt>
    <dgm:pt modelId="{30DFC1E6-2B2A-4E33-9609-BEE861109766}" type="pres">
      <dgm:prSet presAssocID="{F646BD4C-ABA5-473A-AA15-B248705B9BE3}" presName="sp" presStyleCnt="0"/>
      <dgm:spPr/>
    </dgm:pt>
    <dgm:pt modelId="{5F2C2FC0-DB86-4B3E-95CB-A57EE14D9D43}" type="pres">
      <dgm:prSet presAssocID="{4577BBC3-EDD0-4707-83B6-A3CAA953DEA1}" presName="composite" presStyleCnt="0"/>
      <dgm:spPr/>
    </dgm:pt>
    <dgm:pt modelId="{C3A9035B-FD5E-46A1-B0FA-BC0253AD9999}" type="pres">
      <dgm:prSet presAssocID="{4577BBC3-EDD0-4707-83B6-A3CAA953DEA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F78B6D2-A77C-4D41-BFA3-15D37D0EAC1E}" type="pres">
      <dgm:prSet presAssocID="{4577BBC3-EDD0-4707-83B6-A3CAA953DEA1}" presName="descendantText" presStyleLbl="alignAcc1" presStyleIdx="2" presStyleCnt="3" custLinFactNeighborX="-450" custLinFactNeighborY="1167">
        <dgm:presLayoutVars>
          <dgm:bulletEnabled val="1"/>
        </dgm:presLayoutVars>
      </dgm:prSet>
      <dgm:spPr/>
    </dgm:pt>
  </dgm:ptLst>
  <dgm:cxnLst>
    <dgm:cxn modelId="{1B4CE40A-83EF-4567-930C-61CD87B47A82}" srcId="{1FC79D61-A5B0-479E-B919-331E7899253F}" destId="{23C9D8E0-89A7-485B-B28D-89436059052C}" srcOrd="0" destOrd="0" parTransId="{2BB6F57F-5672-4706-A6C5-E26F6FD9B848}" sibTransId="{4C423DD3-6A11-400C-BF5E-75128781330D}"/>
    <dgm:cxn modelId="{F692192D-FC85-4539-8417-D75E4A3D0C1C}" type="presOf" srcId="{517B9246-FFA0-4EC5-9583-7C6A3E4470A8}" destId="{A1D73CEC-3B45-4507-A919-B10C212B430C}" srcOrd="0" destOrd="0" presId="urn:microsoft.com/office/officeart/2005/8/layout/chevron2"/>
    <dgm:cxn modelId="{D55B672F-835B-4EDF-AF3E-F2EC413F7711}" srcId="{517B9246-FFA0-4EC5-9583-7C6A3E4470A8}" destId="{1FC79D61-A5B0-479E-B919-331E7899253F}" srcOrd="1" destOrd="0" parTransId="{85DF375D-6B3A-4262-BB6A-B45D8EC59610}" sibTransId="{F646BD4C-ABA5-473A-AA15-B248705B9BE3}"/>
    <dgm:cxn modelId="{FD325136-B83C-41FF-BD34-33DC18EF2904}" type="presOf" srcId="{8D561D12-6AD7-4A9B-A2BB-F63C02F2CC3E}" destId="{5D041D0A-F303-4C8B-AF66-5766F5288461}" srcOrd="0" destOrd="0" presId="urn:microsoft.com/office/officeart/2005/8/layout/chevron2"/>
    <dgm:cxn modelId="{437CBD42-D4B6-46C5-8539-001BF034CD99}" type="presOf" srcId="{252079E2-EC3B-4AA6-9D4D-261179843144}" destId="{3B089ED9-A136-402B-AAFE-CDAA026EF2CF}" srcOrd="0" destOrd="0" presId="urn:microsoft.com/office/officeart/2005/8/layout/chevron2"/>
    <dgm:cxn modelId="{DFAC2C46-861E-478C-B09A-E0493393DC66}" type="presOf" srcId="{23C9D8E0-89A7-485B-B28D-89436059052C}" destId="{B4390970-9F9C-431E-B52E-A8382DA91BA9}" srcOrd="0" destOrd="0" presId="urn:microsoft.com/office/officeart/2005/8/layout/chevron2"/>
    <dgm:cxn modelId="{B152FE4E-BD23-47B3-B202-F2302567750F}" srcId="{517B9246-FFA0-4EC5-9583-7C6A3E4470A8}" destId="{8D561D12-6AD7-4A9B-A2BB-F63C02F2CC3E}" srcOrd="0" destOrd="0" parTransId="{CA202BD0-AD02-45AB-AB9F-871027A6A2CE}" sibTransId="{032C1DB2-3446-4047-95D9-31051D881CA7}"/>
    <dgm:cxn modelId="{F0116F54-7F50-4258-883E-644A5649517A}" type="presOf" srcId="{1FC79D61-A5B0-479E-B919-331E7899253F}" destId="{358D1AAF-5581-40B1-AD19-A76076E1ABA4}" srcOrd="0" destOrd="0" presId="urn:microsoft.com/office/officeart/2005/8/layout/chevron2"/>
    <dgm:cxn modelId="{94586F68-E2AF-4583-AD6A-483D601F9F73}" srcId="{517B9246-FFA0-4EC5-9583-7C6A3E4470A8}" destId="{4577BBC3-EDD0-4707-83B6-A3CAA953DEA1}" srcOrd="2" destOrd="0" parTransId="{7A193E99-BE62-4F8B-AF53-B8C7A3ED7EF2}" sibTransId="{73631B31-C1E6-409A-A9A7-4675077661C8}"/>
    <dgm:cxn modelId="{2340797B-C487-408A-B0BA-AB73BA17010D}" type="presOf" srcId="{4577BBC3-EDD0-4707-83B6-A3CAA953DEA1}" destId="{C3A9035B-FD5E-46A1-B0FA-BC0253AD9999}" srcOrd="0" destOrd="0" presId="urn:microsoft.com/office/officeart/2005/8/layout/chevron2"/>
    <dgm:cxn modelId="{8B76D0D7-3D43-4646-B72E-A6A7A8605042}" srcId="{4577BBC3-EDD0-4707-83B6-A3CAA953DEA1}" destId="{99C52CD1-28A3-475C-A617-D12DD08C383F}" srcOrd="0" destOrd="0" parTransId="{14BF4DD0-9C28-44DC-9086-80BBE73BB034}" sibTransId="{4987E031-7AFD-436A-9D35-6DD27E5EF7BA}"/>
    <dgm:cxn modelId="{8D89BCF6-5ABA-4286-ADAD-A243B298C6FC}" type="presOf" srcId="{99C52CD1-28A3-475C-A617-D12DD08C383F}" destId="{0F78B6D2-A77C-4D41-BFA3-15D37D0EAC1E}" srcOrd="0" destOrd="0" presId="urn:microsoft.com/office/officeart/2005/8/layout/chevron2"/>
    <dgm:cxn modelId="{0423E2F8-87A8-480B-913B-0CC37FD194EF}" srcId="{8D561D12-6AD7-4A9B-A2BB-F63C02F2CC3E}" destId="{252079E2-EC3B-4AA6-9D4D-261179843144}" srcOrd="0" destOrd="0" parTransId="{7FCA9ED3-2380-483D-B7E5-8F4F490A75A8}" sibTransId="{80824C58-E15C-49FD-8A6F-68D0864EB7AE}"/>
    <dgm:cxn modelId="{DF357F11-6F6E-4D54-8948-453403D39F6D}" type="presParOf" srcId="{A1D73CEC-3B45-4507-A919-B10C212B430C}" destId="{E88D32BA-20AC-4772-9D2A-B9ED1F73ACDC}" srcOrd="0" destOrd="0" presId="urn:microsoft.com/office/officeart/2005/8/layout/chevron2"/>
    <dgm:cxn modelId="{8274B866-E7E7-4805-AAC1-E9FF753F72E3}" type="presParOf" srcId="{E88D32BA-20AC-4772-9D2A-B9ED1F73ACDC}" destId="{5D041D0A-F303-4C8B-AF66-5766F5288461}" srcOrd="0" destOrd="0" presId="urn:microsoft.com/office/officeart/2005/8/layout/chevron2"/>
    <dgm:cxn modelId="{6D8257A9-9818-4FEA-B369-43DE734D9B85}" type="presParOf" srcId="{E88D32BA-20AC-4772-9D2A-B9ED1F73ACDC}" destId="{3B089ED9-A136-402B-AAFE-CDAA026EF2CF}" srcOrd="1" destOrd="0" presId="urn:microsoft.com/office/officeart/2005/8/layout/chevron2"/>
    <dgm:cxn modelId="{59606B1C-F686-4D47-9517-FA7064927BE5}" type="presParOf" srcId="{A1D73CEC-3B45-4507-A919-B10C212B430C}" destId="{AF15ECF7-0827-49D8-B30F-11F5234503E3}" srcOrd="1" destOrd="0" presId="urn:microsoft.com/office/officeart/2005/8/layout/chevron2"/>
    <dgm:cxn modelId="{CCE156DA-50FE-4E6A-8D5F-908FD325D6C4}" type="presParOf" srcId="{A1D73CEC-3B45-4507-A919-B10C212B430C}" destId="{ABCA2765-8498-49D7-8ECA-5CB3C1AF96CA}" srcOrd="2" destOrd="0" presId="urn:microsoft.com/office/officeart/2005/8/layout/chevron2"/>
    <dgm:cxn modelId="{EA695052-1301-43A4-9CE6-641063C8ADE9}" type="presParOf" srcId="{ABCA2765-8498-49D7-8ECA-5CB3C1AF96CA}" destId="{358D1AAF-5581-40B1-AD19-A76076E1ABA4}" srcOrd="0" destOrd="0" presId="urn:microsoft.com/office/officeart/2005/8/layout/chevron2"/>
    <dgm:cxn modelId="{718F19A9-9058-484B-B399-10C5565B7038}" type="presParOf" srcId="{ABCA2765-8498-49D7-8ECA-5CB3C1AF96CA}" destId="{B4390970-9F9C-431E-B52E-A8382DA91BA9}" srcOrd="1" destOrd="0" presId="urn:microsoft.com/office/officeart/2005/8/layout/chevron2"/>
    <dgm:cxn modelId="{D9176748-582F-44F3-9071-49D661DD8560}" type="presParOf" srcId="{A1D73CEC-3B45-4507-A919-B10C212B430C}" destId="{30DFC1E6-2B2A-4E33-9609-BEE861109766}" srcOrd="3" destOrd="0" presId="urn:microsoft.com/office/officeart/2005/8/layout/chevron2"/>
    <dgm:cxn modelId="{91D7BC73-7033-48C8-83BE-237592FE0D0B}" type="presParOf" srcId="{A1D73CEC-3B45-4507-A919-B10C212B430C}" destId="{5F2C2FC0-DB86-4B3E-95CB-A57EE14D9D43}" srcOrd="4" destOrd="0" presId="urn:microsoft.com/office/officeart/2005/8/layout/chevron2"/>
    <dgm:cxn modelId="{AB9FC45B-E7ED-45A4-BD3F-9412B814511B}" type="presParOf" srcId="{5F2C2FC0-DB86-4B3E-95CB-A57EE14D9D43}" destId="{C3A9035B-FD5E-46A1-B0FA-BC0253AD9999}" srcOrd="0" destOrd="0" presId="urn:microsoft.com/office/officeart/2005/8/layout/chevron2"/>
    <dgm:cxn modelId="{2A0E166C-C088-4EC5-955A-117FA6D7B89C}" type="presParOf" srcId="{5F2C2FC0-DB86-4B3E-95CB-A57EE14D9D43}" destId="{0F78B6D2-A77C-4D41-BFA3-15D37D0EAC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F9F54-4978-480E-A8A4-81855439695E}">
      <dsp:nvSpPr>
        <dsp:cNvPr id="0" name=""/>
        <dsp:cNvSpPr/>
      </dsp:nvSpPr>
      <dsp:spPr>
        <a:xfrm>
          <a:off x="8078353" y="1691544"/>
          <a:ext cx="1495945" cy="299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305"/>
              </a:lnTo>
              <a:lnTo>
                <a:pt x="1495945" y="199305"/>
              </a:lnTo>
              <a:lnTo>
                <a:pt x="1495945" y="29958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C596D1-164B-4DD2-800F-52F352468E5F}">
      <dsp:nvSpPr>
        <dsp:cNvPr id="0" name=""/>
        <dsp:cNvSpPr/>
      </dsp:nvSpPr>
      <dsp:spPr>
        <a:xfrm>
          <a:off x="7416827" y="2693755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44"/>
              </a:lnTo>
              <a:lnTo>
                <a:pt x="661525" y="214544"/>
              </a:lnTo>
              <a:lnTo>
                <a:pt x="661525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72152-8B69-496F-BF51-A4A1D9D25EFF}">
      <dsp:nvSpPr>
        <dsp:cNvPr id="0" name=""/>
        <dsp:cNvSpPr/>
      </dsp:nvSpPr>
      <dsp:spPr>
        <a:xfrm>
          <a:off x="6755302" y="3695966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44"/>
              </a:lnTo>
              <a:lnTo>
                <a:pt x="661525" y="214544"/>
              </a:lnTo>
              <a:lnTo>
                <a:pt x="661525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B4EB3-BDDD-4EB0-BF9B-314B0FB3250C}">
      <dsp:nvSpPr>
        <dsp:cNvPr id="0" name=""/>
        <dsp:cNvSpPr/>
      </dsp:nvSpPr>
      <dsp:spPr>
        <a:xfrm>
          <a:off x="5987097" y="4576255"/>
          <a:ext cx="768205" cy="4367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466"/>
              </a:lnTo>
              <a:lnTo>
                <a:pt x="768205" y="336466"/>
              </a:lnTo>
              <a:lnTo>
                <a:pt x="768205" y="4367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1EF467-405F-471A-91C7-A23E9925D3C8}">
      <dsp:nvSpPr>
        <dsp:cNvPr id="0" name=""/>
        <dsp:cNvSpPr/>
      </dsp:nvSpPr>
      <dsp:spPr>
        <a:xfrm>
          <a:off x="5432252" y="4576255"/>
          <a:ext cx="554845" cy="436747"/>
        </a:xfrm>
        <a:custGeom>
          <a:avLst/>
          <a:gdLst/>
          <a:ahLst/>
          <a:cxnLst/>
          <a:rect l="0" t="0" r="0" b="0"/>
          <a:pathLst>
            <a:path>
              <a:moveTo>
                <a:pt x="554845" y="0"/>
              </a:moveTo>
              <a:lnTo>
                <a:pt x="554845" y="336466"/>
              </a:lnTo>
              <a:lnTo>
                <a:pt x="0" y="336466"/>
              </a:lnTo>
              <a:lnTo>
                <a:pt x="0" y="4367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8CAE4-487D-47F8-886E-C16840942C20}">
      <dsp:nvSpPr>
        <dsp:cNvPr id="0" name=""/>
        <dsp:cNvSpPr/>
      </dsp:nvSpPr>
      <dsp:spPr>
        <a:xfrm>
          <a:off x="5987097" y="3695966"/>
          <a:ext cx="768205" cy="192904"/>
        </a:xfrm>
        <a:custGeom>
          <a:avLst/>
          <a:gdLst/>
          <a:ahLst/>
          <a:cxnLst/>
          <a:rect l="0" t="0" r="0" b="0"/>
          <a:pathLst>
            <a:path>
              <a:moveTo>
                <a:pt x="768205" y="0"/>
              </a:moveTo>
              <a:lnTo>
                <a:pt x="768205" y="92623"/>
              </a:lnTo>
              <a:lnTo>
                <a:pt x="0" y="92623"/>
              </a:lnTo>
              <a:lnTo>
                <a:pt x="0" y="1929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1FB80-2FB0-4A80-AB7D-FE5C5A5FED94}">
      <dsp:nvSpPr>
        <dsp:cNvPr id="0" name=""/>
        <dsp:cNvSpPr/>
      </dsp:nvSpPr>
      <dsp:spPr>
        <a:xfrm>
          <a:off x="6755302" y="2693755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661525" y="0"/>
              </a:moveTo>
              <a:lnTo>
                <a:pt x="661525" y="214544"/>
              </a:lnTo>
              <a:lnTo>
                <a:pt x="0" y="214544"/>
              </a:lnTo>
              <a:lnTo>
                <a:pt x="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7310D-F2B3-4A7D-8B34-B483321CBB64}">
      <dsp:nvSpPr>
        <dsp:cNvPr id="0" name=""/>
        <dsp:cNvSpPr/>
      </dsp:nvSpPr>
      <dsp:spPr>
        <a:xfrm>
          <a:off x="7416827" y="1691544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661525" y="0"/>
              </a:moveTo>
              <a:lnTo>
                <a:pt x="661525" y="214544"/>
              </a:lnTo>
              <a:lnTo>
                <a:pt x="0" y="214544"/>
              </a:lnTo>
              <a:lnTo>
                <a:pt x="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6D5D9-09DF-48BE-A20E-9FEBEB114266}">
      <dsp:nvSpPr>
        <dsp:cNvPr id="0" name=""/>
        <dsp:cNvSpPr/>
      </dsp:nvSpPr>
      <dsp:spPr>
        <a:xfrm>
          <a:off x="6039545" y="573121"/>
          <a:ext cx="2038808" cy="4310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757"/>
              </a:lnTo>
              <a:lnTo>
                <a:pt x="2038808" y="330757"/>
              </a:lnTo>
              <a:lnTo>
                <a:pt x="2038808" y="4310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35A01-C357-4791-8D59-2F0FE04D8305}">
      <dsp:nvSpPr>
        <dsp:cNvPr id="0" name=""/>
        <dsp:cNvSpPr/>
      </dsp:nvSpPr>
      <dsp:spPr>
        <a:xfrm>
          <a:off x="4770727" y="1691544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44"/>
              </a:lnTo>
              <a:lnTo>
                <a:pt x="661525" y="214544"/>
              </a:lnTo>
              <a:lnTo>
                <a:pt x="661525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C790AE-30E5-466D-A28F-EC3A840F1967}">
      <dsp:nvSpPr>
        <dsp:cNvPr id="0" name=""/>
        <dsp:cNvSpPr/>
      </dsp:nvSpPr>
      <dsp:spPr>
        <a:xfrm>
          <a:off x="4109201" y="2693755"/>
          <a:ext cx="1323050" cy="31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44"/>
              </a:lnTo>
              <a:lnTo>
                <a:pt x="1323050" y="214544"/>
              </a:lnTo>
              <a:lnTo>
                <a:pt x="132305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2C2CF-CACD-4BEC-978F-331FF3FE9CB5}">
      <dsp:nvSpPr>
        <dsp:cNvPr id="0" name=""/>
        <dsp:cNvSpPr/>
      </dsp:nvSpPr>
      <dsp:spPr>
        <a:xfrm>
          <a:off x="4063481" y="2693755"/>
          <a:ext cx="91440" cy="3423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040"/>
              </a:lnTo>
              <a:lnTo>
                <a:pt x="52593" y="242040"/>
              </a:lnTo>
              <a:lnTo>
                <a:pt x="52593" y="3423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E8C96-0A15-4621-94B0-EA8299D3E4E9}">
      <dsp:nvSpPr>
        <dsp:cNvPr id="0" name=""/>
        <dsp:cNvSpPr/>
      </dsp:nvSpPr>
      <dsp:spPr>
        <a:xfrm>
          <a:off x="2786151" y="3695966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44"/>
              </a:lnTo>
              <a:lnTo>
                <a:pt x="661525" y="214544"/>
              </a:lnTo>
              <a:lnTo>
                <a:pt x="661525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255DCD-7B96-4DF0-8278-CBE4A47EDFAA}">
      <dsp:nvSpPr>
        <dsp:cNvPr id="0" name=""/>
        <dsp:cNvSpPr/>
      </dsp:nvSpPr>
      <dsp:spPr>
        <a:xfrm>
          <a:off x="2124626" y="4698176"/>
          <a:ext cx="737722" cy="31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44"/>
              </a:lnTo>
              <a:lnTo>
                <a:pt x="737722" y="214544"/>
              </a:lnTo>
              <a:lnTo>
                <a:pt x="737722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7F459-DF0C-4EDB-B265-0578F683DBA8}">
      <dsp:nvSpPr>
        <dsp:cNvPr id="0" name=""/>
        <dsp:cNvSpPr/>
      </dsp:nvSpPr>
      <dsp:spPr>
        <a:xfrm>
          <a:off x="1369665" y="4698176"/>
          <a:ext cx="754960" cy="314825"/>
        </a:xfrm>
        <a:custGeom>
          <a:avLst/>
          <a:gdLst/>
          <a:ahLst/>
          <a:cxnLst/>
          <a:rect l="0" t="0" r="0" b="0"/>
          <a:pathLst>
            <a:path>
              <a:moveTo>
                <a:pt x="754960" y="0"/>
              </a:moveTo>
              <a:lnTo>
                <a:pt x="754960" y="214544"/>
              </a:lnTo>
              <a:lnTo>
                <a:pt x="0" y="214544"/>
              </a:lnTo>
              <a:lnTo>
                <a:pt x="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DD3F8E-2D46-46FF-BFBA-2D7FE1E2F454}">
      <dsp:nvSpPr>
        <dsp:cNvPr id="0" name=""/>
        <dsp:cNvSpPr/>
      </dsp:nvSpPr>
      <dsp:spPr>
        <a:xfrm>
          <a:off x="2124626" y="3695966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661525" y="0"/>
              </a:moveTo>
              <a:lnTo>
                <a:pt x="661525" y="214544"/>
              </a:lnTo>
              <a:lnTo>
                <a:pt x="0" y="214544"/>
              </a:lnTo>
              <a:lnTo>
                <a:pt x="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8468CE-D166-40A4-BA33-E8F07CD67D30}">
      <dsp:nvSpPr>
        <dsp:cNvPr id="0" name=""/>
        <dsp:cNvSpPr/>
      </dsp:nvSpPr>
      <dsp:spPr>
        <a:xfrm>
          <a:off x="2786151" y="2693755"/>
          <a:ext cx="1323050" cy="314825"/>
        </a:xfrm>
        <a:custGeom>
          <a:avLst/>
          <a:gdLst/>
          <a:ahLst/>
          <a:cxnLst/>
          <a:rect l="0" t="0" r="0" b="0"/>
          <a:pathLst>
            <a:path>
              <a:moveTo>
                <a:pt x="1323050" y="0"/>
              </a:moveTo>
              <a:lnTo>
                <a:pt x="1323050" y="214544"/>
              </a:lnTo>
              <a:lnTo>
                <a:pt x="0" y="214544"/>
              </a:lnTo>
              <a:lnTo>
                <a:pt x="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1B5B7-36B5-4967-B6A5-E70B145B7597}">
      <dsp:nvSpPr>
        <dsp:cNvPr id="0" name=""/>
        <dsp:cNvSpPr/>
      </dsp:nvSpPr>
      <dsp:spPr>
        <a:xfrm>
          <a:off x="4109201" y="1691544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661525" y="0"/>
              </a:moveTo>
              <a:lnTo>
                <a:pt x="661525" y="214544"/>
              </a:lnTo>
              <a:lnTo>
                <a:pt x="0" y="214544"/>
              </a:lnTo>
              <a:lnTo>
                <a:pt x="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C1BB23-ECBF-498E-93F4-4C56AA57222B}">
      <dsp:nvSpPr>
        <dsp:cNvPr id="0" name=""/>
        <dsp:cNvSpPr/>
      </dsp:nvSpPr>
      <dsp:spPr>
        <a:xfrm>
          <a:off x="4770727" y="573121"/>
          <a:ext cx="1268817" cy="431038"/>
        </a:xfrm>
        <a:custGeom>
          <a:avLst/>
          <a:gdLst/>
          <a:ahLst/>
          <a:cxnLst/>
          <a:rect l="0" t="0" r="0" b="0"/>
          <a:pathLst>
            <a:path>
              <a:moveTo>
                <a:pt x="1268817" y="0"/>
              </a:moveTo>
              <a:lnTo>
                <a:pt x="1268817" y="330757"/>
              </a:lnTo>
              <a:lnTo>
                <a:pt x="0" y="330757"/>
              </a:lnTo>
              <a:lnTo>
                <a:pt x="0" y="4310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78657-15A9-494F-9B27-7089DFF01BA6}">
      <dsp:nvSpPr>
        <dsp:cNvPr id="0" name=""/>
        <dsp:cNvSpPr/>
      </dsp:nvSpPr>
      <dsp:spPr>
        <a:xfrm>
          <a:off x="5498297" y="-114263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DE098-374E-4AFA-B90C-E18A9A98AD80}">
      <dsp:nvSpPr>
        <dsp:cNvPr id="0" name=""/>
        <dsp:cNvSpPr/>
      </dsp:nvSpPr>
      <dsp:spPr>
        <a:xfrm>
          <a:off x="5618574" y="0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C00000"/>
              </a:solidFill>
            </a:rPr>
            <a:t>Царство растений</a:t>
          </a:r>
        </a:p>
      </dsp:txBody>
      <dsp:txXfrm>
        <a:off x="5638707" y="20133"/>
        <a:ext cx="1042229" cy="647118"/>
      </dsp:txXfrm>
    </dsp:sp>
    <dsp:sp modelId="{81B1A8AB-7A73-4965-9029-734FA88DFB65}">
      <dsp:nvSpPr>
        <dsp:cNvPr id="0" name=""/>
        <dsp:cNvSpPr/>
      </dsp:nvSpPr>
      <dsp:spPr>
        <a:xfrm>
          <a:off x="3985322" y="1004159"/>
          <a:ext cx="1570809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554BF-C24E-49CA-A8CD-6ABB799287A7}">
      <dsp:nvSpPr>
        <dsp:cNvPr id="0" name=""/>
        <dsp:cNvSpPr/>
      </dsp:nvSpPr>
      <dsp:spPr>
        <a:xfrm>
          <a:off x="4105599" y="1118423"/>
          <a:ext cx="1570809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Однодольные</a:t>
          </a:r>
          <a:r>
            <a:rPr lang="ru-RU" sz="1200" kern="1200" dirty="0">
              <a:solidFill>
                <a:schemeClr val="tx1"/>
              </a:solidFill>
            </a:rPr>
            <a:t> </a:t>
          </a:r>
        </a:p>
      </dsp:txBody>
      <dsp:txXfrm>
        <a:off x="4125732" y="1138556"/>
        <a:ext cx="1530543" cy="647118"/>
      </dsp:txXfrm>
    </dsp:sp>
    <dsp:sp modelId="{90B7E8F5-E972-4F0D-B3F2-434DA42E185B}">
      <dsp:nvSpPr>
        <dsp:cNvPr id="0" name=""/>
        <dsp:cNvSpPr/>
      </dsp:nvSpPr>
      <dsp:spPr>
        <a:xfrm>
          <a:off x="3567954" y="2006370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02FD5-6331-4F1E-A6DE-322E04D7F54C}">
      <dsp:nvSpPr>
        <dsp:cNvPr id="0" name=""/>
        <dsp:cNvSpPr/>
      </dsp:nvSpPr>
      <dsp:spPr>
        <a:xfrm>
          <a:off x="3688231" y="2120633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Злаковые</a:t>
          </a:r>
        </a:p>
      </dsp:txBody>
      <dsp:txXfrm>
        <a:off x="3708364" y="2140766"/>
        <a:ext cx="1042229" cy="647118"/>
      </dsp:txXfrm>
    </dsp:sp>
    <dsp:sp modelId="{EE969568-2FF5-474F-B7E7-07B0A168264A}">
      <dsp:nvSpPr>
        <dsp:cNvPr id="0" name=""/>
        <dsp:cNvSpPr/>
      </dsp:nvSpPr>
      <dsp:spPr>
        <a:xfrm>
          <a:off x="2244903" y="300858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C8DCD-3961-4B3F-8791-AE23391DB793}">
      <dsp:nvSpPr>
        <dsp:cNvPr id="0" name=""/>
        <dsp:cNvSpPr/>
      </dsp:nvSpPr>
      <dsp:spPr>
        <a:xfrm>
          <a:off x="2365180" y="3122844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Пшеница</a:t>
          </a:r>
        </a:p>
      </dsp:txBody>
      <dsp:txXfrm>
        <a:off x="2385313" y="3142977"/>
        <a:ext cx="1042229" cy="647118"/>
      </dsp:txXfrm>
    </dsp:sp>
    <dsp:sp modelId="{BD2D6D0F-C921-43CC-90F0-F3132E8F38CE}">
      <dsp:nvSpPr>
        <dsp:cNvPr id="0" name=""/>
        <dsp:cNvSpPr/>
      </dsp:nvSpPr>
      <dsp:spPr>
        <a:xfrm>
          <a:off x="1583378" y="401079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40F6A-5F12-47AB-983D-0B3FB2905F30}">
      <dsp:nvSpPr>
        <dsp:cNvPr id="0" name=""/>
        <dsp:cNvSpPr/>
      </dsp:nvSpPr>
      <dsp:spPr>
        <a:xfrm>
          <a:off x="1703655" y="4125055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Пшеница мягкая</a:t>
          </a:r>
        </a:p>
      </dsp:txBody>
      <dsp:txXfrm>
        <a:off x="1723788" y="4145188"/>
        <a:ext cx="1042229" cy="647118"/>
      </dsp:txXfrm>
    </dsp:sp>
    <dsp:sp modelId="{F8FAB86A-BBA3-4127-AE54-B1317262357C}">
      <dsp:nvSpPr>
        <dsp:cNvPr id="0" name=""/>
        <dsp:cNvSpPr/>
      </dsp:nvSpPr>
      <dsp:spPr>
        <a:xfrm>
          <a:off x="828417" y="5013002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D4B5F-0E8A-4904-A5F0-DBA0A436BE88}">
      <dsp:nvSpPr>
        <dsp:cNvPr id="0" name=""/>
        <dsp:cNvSpPr/>
      </dsp:nvSpPr>
      <dsp:spPr>
        <a:xfrm>
          <a:off x="948694" y="5127266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Московская 39</a:t>
          </a:r>
        </a:p>
      </dsp:txBody>
      <dsp:txXfrm>
        <a:off x="968827" y="5147399"/>
        <a:ext cx="1042229" cy="647118"/>
      </dsp:txXfrm>
    </dsp:sp>
    <dsp:sp modelId="{46507EFC-63AC-4A71-882A-4E77038FAA96}">
      <dsp:nvSpPr>
        <dsp:cNvPr id="0" name=""/>
        <dsp:cNvSpPr/>
      </dsp:nvSpPr>
      <dsp:spPr>
        <a:xfrm>
          <a:off x="2090501" y="5013002"/>
          <a:ext cx="1543693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5683F-F5BA-436B-BE7B-EE9F483505B4}">
      <dsp:nvSpPr>
        <dsp:cNvPr id="0" name=""/>
        <dsp:cNvSpPr/>
      </dsp:nvSpPr>
      <dsp:spPr>
        <a:xfrm>
          <a:off x="2210779" y="5127266"/>
          <a:ext cx="1543693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Немчиновская 24</a:t>
          </a:r>
        </a:p>
      </dsp:txBody>
      <dsp:txXfrm>
        <a:off x="2230912" y="5147399"/>
        <a:ext cx="1503427" cy="647118"/>
      </dsp:txXfrm>
    </dsp:sp>
    <dsp:sp modelId="{C0F8B811-D4D2-47D8-96D8-E61B7E1A6E2F}">
      <dsp:nvSpPr>
        <dsp:cNvPr id="0" name=""/>
        <dsp:cNvSpPr/>
      </dsp:nvSpPr>
      <dsp:spPr>
        <a:xfrm>
          <a:off x="2906428" y="401079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84F77-A95E-4DEE-B895-0CD02268D7BE}">
      <dsp:nvSpPr>
        <dsp:cNvPr id="0" name=""/>
        <dsp:cNvSpPr/>
      </dsp:nvSpPr>
      <dsp:spPr>
        <a:xfrm>
          <a:off x="3026706" y="4125055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Пшеница твердая</a:t>
          </a:r>
        </a:p>
      </dsp:txBody>
      <dsp:txXfrm>
        <a:off x="3046839" y="4145188"/>
        <a:ext cx="1042229" cy="647118"/>
      </dsp:txXfrm>
    </dsp:sp>
    <dsp:sp modelId="{601FB98F-6A5C-4DC8-A6DA-2F45A25E3B97}">
      <dsp:nvSpPr>
        <dsp:cNvPr id="0" name=""/>
        <dsp:cNvSpPr/>
      </dsp:nvSpPr>
      <dsp:spPr>
        <a:xfrm>
          <a:off x="3574827" y="3036076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FE377-699D-4C9A-9973-C0AC5ADD5C00}">
      <dsp:nvSpPr>
        <dsp:cNvPr id="0" name=""/>
        <dsp:cNvSpPr/>
      </dsp:nvSpPr>
      <dsp:spPr>
        <a:xfrm>
          <a:off x="3695105" y="3150340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Рожь</a:t>
          </a:r>
        </a:p>
      </dsp:txBody>
      <dsp:txXfrm>
        <a:off x="3715238" y="3170473"/>
        <a:ext cx="1042229" cy="647118"/>
      </dsp:txXfrm>
    </dsp:sp>
    <dsp:sp modelId="{69AD15C9-E48D-4523-9BFB-EAC6F51CCB3B}">
      <dsp:nvSpPr>
        <dsp:cNvPr id="0" name=""/>
        <dsp:cNvSpPr/>
      </dsp:nvSpPr>
      <dsp:spPr>
        <a:xfrm>
          <a:off x="4891004" y="300858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85CF7-A1F7-4366-8155-8ABA6E95716A}">
      <dsp:nvSpPr>
        <dsp:cNvPr id="0" name=""/>
        <dsp:cNvSpPr/>
      </dsp:nvSpPr>
      <dsp:spPr>
        <a:xfrm>
          <a:off x="5011281" y="3122844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Ячмень</a:t>
          </a:r>
        </a:p>
      </dsp:txBody>
      <dsp:txXfrm>
        <a:off x="5031414" y="3142977"/>
        <a:ext cx="1042229" cy="647118"/>
      </dsp:txXfrm>
    </dsp:sp>
    <dsp:sp modelId="{E9C1FBCC-9CFD-4AC2-A121-A520D420C58F}">
      <dsp:nvSpPr>
        <dsp:cNvPr id="0" name=""/>
        <dsp:cNvSpPr/>
      </dsp:nvSpPr>
      <dsp:spPr>
        <a:xfrm>
          <a:off x="4891004" y="2006370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0ABFB-3654-4290-B7FF-AEA39EB4AF3F}">
      <dsp:nvSpPr>
        <dsp:cNvPr id="0" name=""/>
        <dsp:cNvSpPr/>
      </dsp:nvSpPr>
      <dsp:spPr>
        <a:xfrm>
          <a:off x="5011281" y="2120633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Пальмовые</a:t>
          </a:r>
        </a:p>
      </dsp:txBody>
      <dsp:txXfrm>
        <a:off x="5031414" y="2140766"/>
        <a:ext cx="1042229" cy="647118"/>
      </dsp:txXfrm>
    </dsp:sp>
    <dsp:sp modelId="{929FF1A4-66B1-45CE-8B21-59CF9F812B45}">
      <dsp:nvSpPr>
        <dsp:cNvPr id="0" name=""/>
        <dsp:cNvSpPr/>
      </dsp:nvSpPr>
      <dsp:spPr>
        <a:xfrm>
          <a:off x="7537105" y="1004159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A1529-7431-4F16-A895-543F5D7FA27D}">
      <dsp:nvSpPr>
        <dsp:cNvPr id="0" name=""/>
        <dsp:cNvSpPr/>
      </dsp:nvSpPr>
      <dsp:spPr>
        <a:xfrm>
          <a:off x="7657382" y="1118423"/>
          <a:ext cx="1082495" cy="68738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Двудольные</a:t>
          </a:r>
        </a:p>
      </dsp:txBody>
      <dsp:txXfrm>
        <a:off x="7677515" y="1138556"/>
        <a:ext cx="1042229" cy="647118"/>
      </dsp:txXfrm>
    </dsp:sp>
    <dsp:sp modelId="{61C1D14D-1857-4F8E-932E-9B72D3DE95EF}">
      <dsp:nvSpPr>
        <dsp:cNvPr id="0" name=""/>
        <dsp:cNvSpPr/>
      </dsp:nvSpPr>
      <dsp:spPr>
        <a:xfrm>
          <a:off x="6452638" y="2006370"/>
          <a:ext cx="1928379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5EB81-2C18-43A5-B44D-D608A0819752}">
      <dsp:nvSpPr>
        <dsp:cNvPr id="0" name=""/>
        <dsp:cNvSpPr/>
      </dsp:nvSpPr>
      <dsp:spPr>
        <a:xfrm>
          <a:off x="6572915" y="2120633"/>
          <a:ext cx="1928379" cy="68738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Пасленовые</a:t>
          </a:r>
        </a:p>
      </dsp:txBody>
      <dsp:txXfrm>
        <a:off x="6593048" y="2140766"/>
        <a:ext cx="1888113" cy="647118"/>
      </dsp:txXfrm>
    </dsp:sp>
    <dsp:sp modelId="{AFE0ACAC-12B8-4F8A-9698-C3C4B7014C1B}">
      <dsp:nvSpPr>
        <dsp:cNvPr id="0" name=""/>
        <dsp:cNvSpPr/>
      </dsp:nvSpPr>
      <dsp:spPr>
        <a:xfrm>
          <a:off x="6214054" y="300858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69BFB-27AD-4DC4-B4F7-F15206CE3EAE}">
      <dsp:nvSpPr>
        <dsp:cNvPr id="0" name=""/>
        <dsp:cNvSpPr/>
      </dsp:nvSpPr>
      <dsp:spPr>
        <a:xfrm>
          <a:off x="6334332" y="3122844"/>
          <a:ext cx="1082495" cy="68738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Картофель</a:t>
          </a:r>
        </a:p>
      </dsp:txBody>
      <dsp:txXfrm>
        <a:off x="6354465" y="3142977"/>
        <a:ext cx="1042229" cy="647118"/>
      </dsp:txXfrm>
    </dsp:sp>
    <dsp:sp modelId="{C9EBF668-ADA9-4A13-A2F7-9CF10D316346}">
      <dsp:nvSpPr>
        <dsp:cNvPr id="0" name=""/>
        <dsp:cNvSpPr/>
      </dsp:nvSpPr>
      <dsp:spPr>
        <a:xfrm>
          <a:off x="5445849" y="3888870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FBE4AE-7E60-4A1C-9E2A-770E6798303C}">
      <dsp:nvSpPr>
        <dsp:cNvPr id="0" name=""/>
        <dsp:cNvSpPr/>
      </dsp:nvSpPr>
      <dsp:spPr>
        <a:xfrm>
          <a:off x="5566126" y="4003133"/>
          <a:ext cx="1082495" cy="68738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Картофель чилийский </a:t>
          </a:r>
        </a:p>
      </dsp:txBody>
      <dsp:txXfrm>
        <a:off x="5586259" y="4023266"/>
        <a:ext cx="1042229" cy="647118"/>
      </dsp:txXfrm>
    </dsp:sp>
    <dsp:sp modelId="{4C0911A7-869A-4EE7-8150-4193025D54EC}">
      <dsp:nvSpPr>
        <dsp:cNvPr id="0" name=""/>
        <dsp:cNvSpPr/>
      </dsp:nvSpPr>
      <dsp:spPr>
        <a:xfrm>
          <a:off x="4891004" y="5013002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A4578F-1D5D-4F13-9EC8-F9D78B0DDCFC}">
      <dsp:nvSpPr>
        <dsp:cNvPr id="0" name=""/>
        <dsp:cNvSpPr/>
      </dsp:nvSpPr>
      <dsp:spPr>
        <a:xfrm>
          <a:off x="5011281" y="5127266"/>
          <a:ext cx="1082495" cy="68738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Лорх</a:t>
          </a:r>
        </a:p>
      </dsp:txBody>
      <dsp:txXfrm>
        <a:off x="5031414" y="5147399"/>
        <a:ext cx="1042229" cy="647118"/>
      </dsp:txXfrm>
    </dsp:sp>
    <dsp:sp modelId="{D29614F3-40C7-4455-9F93-DA0CB2FF4F7F}">
      <dsp:nvSpPr>
        <dsp:cNvPr id="0" name=""/>
        <dsp:cNvSpPr/>
      </dsp:nvSpPr>
      <dsp:spPr>
        <a:xfrm>
          <a:off x="6214054" y="5013002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32AFF-D9FF-4720-9607-8DA6F5DD2E40}">
      <dsp:nvSpPr>
        <dsp:cNvPr id="0" name=""/>
        <dsp:cNvSpPr/>
      </dsp:nvSpPr>
      <dsp:spPr>
        <a:xfrm>
          <a:off x="6334332" y="5127266"/>
          <a:ext cx="1082495" cy="68738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Колобок</a:t>
          </a:r>
        </a:p>
      </dsp:txBody>
      <dsp:txXfrm>
        <a:off x="6354465" y="5147399"/>
        <a:ext cx="1042229" cy="647118"/>
      </dsp:txXfrm>
    </dsp:sp>
    <dsp:sp modelId="{CDAF146F-86EA-4ED8-8BB7-258FC1C92163}">
      <dsp:nvSpPr>
        <dsp:cNvPr id="0" name=""/>
        <dsp:cNvSpPr/>
      </dsp:nvSpPr>
      <dsp:spPr>
        <a:xfrm>
          <a:off x="6875580" y="401079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46E79F-EE46-4B77-8C85-66BA9DB82AB5}">
      <dsp:nvSpPr>
        <dsp:cNvPr id="0" name=""/>
        <dsp:cNvSpPr/>
      </dsp:nvSpPr>
      <dsp:spPr>
        <a:xfrm>
          <a:off x="6995857" y="4125055"/>
          <a:ext cx="1082495" cy="68738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Картофель андийский </a:t>
          </a:r>
        </a:p>
      </dsp:txBody>
      <dsp:txXfrm>
        <a:off x="7015990" y="4145188"/>
        <a:ext cx="1042229" cy="647118"/>
      </dsp:txXfrm>
    </dsp:sp>
    <dsp:sp modelId="{F5D52CAB-92A9-4630-88F2-5256868A2C83}">
      <dsp:nvSpPr>
        <dsp:cNvPr id="0" name=""/>
        <dsp:cNvSpPr/>
      </dsp:nvSpPr>
      <dsp:spPr>
        <a:xfrm>
          <a:off x="7537105" y="300858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428212-2C5C-4825-9D0A-F6671A94E726}">
      <dsp:nvSpPr>
        <dsp:cNvPr id="0" name=""/>
        <dsp:cNvSpPr/>
      </dsp:nvSpPr>
      <dsp:spPr>
        <a:xfrm>
          <a:off x="7657382" y="3122844"/>
          <a:ext cx="1082495" cy="68738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Томат</a:t>
          </a:r>
        </a:p>
      </dsp:txBody>
      <dsp:txXfrm>
        <a:off x="7677515" y="3142977"/>
        <a:ext cx="1042229" cy="647118"/>
      </dsp:txXfrm>
    </dsp:sp>
    <dsp:sp modelId="{4C325430-EBE5-4FF5-A839-75491DBE0D53}">
      <dsp:nvSpPr>
        <dsp:cNvPr id="0" name=""/>
        <dsp:cNvSpPr/>
      </dsp:nvSpPr>
      <dsp:spPr>
        <a:xfrm>
          <a:off x="9033050" y="199113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62DB6-8387-48F4-B95B-1733F2B96DEE}">
      <dsp:nvSpPr>
        <dsp:cNvPr id="0" name=""/>
        <dsp:cNvSpPr/>
      </dsp:nvSpPr>
      <dsp:spPr>
        <a:xfrm>
          <a:off x="9153327" y="2105394"/>
          <a:ext cx="1082495" cy="68738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Астровые</a:t>
          </a:r>
        </a:p>
      </dsp:txBody>
      <dsp:txXfrm>
        <a:off x="9173460" y="2125527"/>
        <a:ext cx="1042229" cy="647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41D0A-F303-4C8B-AF66-5766F5288461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573596"/>
        <a:ext cx="1146297" cy="491270"/>
      </dsp:txXfrm>
    </dsp:sp>
    <dsp:sp modelId="{3B089ED9-A136-402B-AAFE-CDAA026EF2CF}">
      <dsp:nvSpPr>
        <dsp:cNvPr id="0" name=""/>
        <dsp:cNvSpPr/>
      </dsp:nvSpPr>
      <dsp:spPr>
        <a:xfrm rot="5400000">
          <a:off x="5527339" y="-4380594"/>
          <a:ext cx="1064418" cy="9826502"/>
        </a:xfrm>
        <a:prstGeom prst="round2Same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Генетические ресурсы</a:t>
          </a:r>
        </a:p>
      </dsp:txBody>
      <dsp:txXfrm rot="-5400000">
        <a:off x="1146298" y="52408"/>
        <a:ext cx="9774541" cy="960496"/>
      </dsp:txXfrm>
    </dsp:sp>
    <dsp:sp modelId="{358D1AAF-5581-40B1-AD19-A76076E1ABA4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2017346"/>
        <a:ext cx="1146297" cy="491270"/>
      </dsp:txXfrm>
    </dsp:sp>
    <dsp:sp modelId="{B4390970-9F9C-431E-B52E-A8382DA91BA9}">
      <dsp:nvSpPr>
        <dsp:cNvPr id="0" name=""/>
        <dsp:cNvSpPr/>
      </dsp:nvSpPr>
      <dsp:spPr>
        <a:xfrm rot="5400000">
          <a:off x="5527339" y="-2936844"/>
          <a:ext cx="1064418" cy="9826502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Селекция</a:t>
          </a:r>
        </a:p>
      </dsp:txBody>
      <dsp:txXfrm rot="-5400000">
        <a:off x="1146298" y="1496158"/>
        <a:ext cx="9774541" cy="960496"/>
      </dsp:txXfrm>
    </dsp:sp>
    <dsp:sp modelId="{C3A9035B-FD5E-46A1-B0FA-BC0253AD9999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3461096"/>
        <a:ext cx="1146297" cy="491270"/>
      </dsp:txXfrm>
    </dsp:sp>
    <dsp:sp modelId="{0F78B6D2-A77C-4D41-BFA3-15D37D0EAC1E}">
      <dsp:nvSpPr>
        <dsp:cNvPr id="0" name=""/>
        <dsp:cNvSpPr/>
      </dsp:nvSpPr>
      <dsp:spPr>
        <a:xfrm rot="5400000">
          <a:off x="5483119" y="-1480672"/>
          <a:ext cx="1064418" cy="9826502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Семеноводство</a:t>
          </a:r>
        </a:p>
      </dsp:txBody>
      <dsp:txXfrm rot="-5400000">
        <a:off x="1102078" y="2952330"/>
        <a:ext cx="9774541" cy="9604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41D0A-F303-4C8B-AF66-5766F5288461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573596"/>
        <a:ext cx="1146297" cy="491270"/>
      </dsp:txXfrm>
    </dsp:sp>
    <dsp:sp modelId="{3B089ED9-A136-402B-AAFE-CDAA026EF2CF}">
      <dsp:nvSpPr>
        <dsp:cNvPr id="0" name=""/>
        <dsp:cNvSpPr/>
      </dsp:nvSpPr>
      <dsp:spPr>
        <a:xfrm rot="5400000">
          <a:off x="5527339" y="-4380594"/>
          <a:ext cx="1064418" cy="9826502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Генетические ресурсы</a:t>
          </a:r>
        </a:p>
      </dsp:txBody>
      <dsp:txXfrm rot="-5400000">
        <a:off x="1146298" y="52408"/>
        <a:ext cx="9774541" cy="960496"/>
      </dsp:txXfrm>
    </dsp:sp>
    <dsp:sp modelId="{358D1AAF-5581-40B1-AD19-A76076E1ABA4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2017346"/>
        <a:ext cx="1146297" cy="491270"/>
      </dsp:txXfrm>
    </dsp:sp>
    <dsp:sp modelId="{B4390970-9F9C-431E-B52E-A8382DA91BA9}">
      <dsp:nvSpPr>
        <dsp:cNvPr id="0" name=""/>
        <dsp:cNvSpPr/>
      </dsp:nvSpPr>
      <dsp:spPr>
        <a:xfrm rot="5400000">
          <a:off x="5527339" y="-2936844"/>
          <a:ext cx="1064418" cy="9826502"/>
        </a:xfrm>
        <a:prstGeom prst="round2Same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Селекция</a:t>
          </a:r>
        </a:p>
      </dsp:txBody>
      <dsp:txXfrm rot="-5400000">
        <a:off x="1146298" y="1496158"/>
        <a:ext cx="9774541" cy="960496"/>
      </dsp:txXfrm>
    </dsp:sp>
    <dsp:sp modelId="{C3A9035B-FD5E-46A1-B0FA-BC0253AD9999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3461096"/>
        <a:ext cx="1146297" cy="491270"/>
      </dsp:txXfrm>
    </dsp:sp>
    <dsp:sp modelId="{0F78B6D2-A77C-4D41-BFA3-15D37D0EAC1E}">
      <dsp:nvSpPr>
        <dsp:cNvPr id="0" name=""/>
        <dsp:cNvSpPr/>
      </dsp:nvSpPr>
      <dsp:spPr>
        <a:xfrm rot="5400000">
          <a:off x="5483119" y="-1480672"/>
          <a:ext cx="1064418" cy="9826502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Семеноводство</a:t>
          </a:r>
        </a:p>
      </dsp:txBody>
      <dsp:txXfrm rot="-5400000">
        <a:off x="1102078" y="2952330"/>
        <a:ext cx="9774541" cy="9604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41D0A-F303-4C8B-AF66-5766F5288461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573596"/>
        <a:ext cx="1146297" cy="491270"/>
      </dsp:txXfrm>
    </dsp:sp>
    <dsp:sp modelId="{3B089ED9-A136-402B-AAFE-CDAA026EF2CF}">
      <dsp:nvSpPr>
        <dsp:cNvPr id="0" name=""/>
        <dsp:cNvSpPr/>
      </dsp:nvSpPr>
      <dsp:spPr>
        <a:xfrm rot="5400000">
          <a:off x="5527339" y="-4380594"/>
          <a:ext cx="1064418" cy="9826502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Генетические ресурсы</a:t>
          </a:r>
        </a:p>
      </dsp:txBody>
      <dsp:txXfrm rot="-5400000">
        <a:off x="1146298" y="52408"/>
        <a:ext cx="9774541" cy="960496"/>
      </dsp:txXfrm>
    </dsp:sp>
    <dsp:sp modelId="{358D1AAF-5581-40B1-AD19-A76076E1ABA4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2017346"/>
        <a:ext cx="1146297" cy="491270"/>
      </dsp:txXfrm>
    </dsp:sp>
    <dsp:sp modelId="{B4390970-9F9C-431E-B52E-A8382DA91BA9}">
      <dsp:nvSpPr>
        <dsp:cNvPr id="0" name=""/>
        <dsp:cNvSpPr/>
      </dsp:nvSpPr>
      <dsp:spPr>
        <a:xfrm rot="5400000">
          <a:off x="5527339" y="-2936844"/>
          <a:ext cx="1064418" cy="9826502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Селекция</a:t>
          </a:r>
        </a:p>
      </dsp:txBody>
      <dsp:txXfrm rot="-5400000">
        <a:off x="1146298" y="1496158"/>
        <a:ext cx="9774541" cy="960496"/>
      </dsp:txXfrm>
    </dsp:sp>
    <dsp:sp modelId="{C3A9035B-FD5E-46A1-B0FA-BC0253AD9999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3461096"/>
        <a:ext cx="1146297" cy="491270"/>
      </dsp:txXfrm>
    </dsp:sp>
    <dsp:sp modelId="{0F78B6D2-A77C-4D41-BFA3-15D37D0EAC1E}">
      <dsp:nvSpPr>
        <dsp:cNvPr id="0" name=""/>
        <dsp:cNvSpPr/>
      </dsp:nvSpPr>
      <dsp:spPr>
        <a:xfrm rot="5400000">
          <a:off x="5483119" y="-1480672"/>
          <a:ext cx="1064418" cy="9826502"/>
        </a:xfrm>
        <a:prstGeom prst="round2Same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Семеноводство</a:t>
          </a:r>
        </a:p>
      </dsp:txBody>
      <dsp:txXfrm rot="-5400000">
        <a:off x="1102078" y="2952330"/>
        <a:ext cx="9774541" cy="960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E341551-82D6-3244-8F93-07C7B2FB83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D68EFA-CAD6-D249-ADE7-5FF7B6DA45E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6571FD7-3B83-924F-A683-725A74224384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F2249BE1-D243-FC40-9855-3DD09FE544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374C5275-1450-534E-AEED-23FCD05AB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CC6B63-2AE9-4449-89CC-3E5F8FDBAE1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50131C-0AEF-5B42-952E-36174BFE5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09BE9939-B336-274E-91A9-E636A126D22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ED1B65-04ED-924C-9D8A-EB97E427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BF64-1E27-0646-829F-D9766BC82A23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0EBFF1-AD75-334A-BEFE-E08E6161C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111890-5596-124C-A273-020C73CA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019A4-9002-4E48-8506-E6B4DA2D02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115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ACE550-B507-D546-84E0-4327254E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D8FDB-C844-D548-A2B2-AD53F85469A9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056966-4B59-5E43-8445-C36D724D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7875C-4FF4-BA45-A68B-8BDCC6B7F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C290B-CDEC-6C40-B535-5DD527E68F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511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EC4901-C4A8-BD43-B2D3-28A36327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41379-0D55-CD48-9202-C3B3D57A3053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0FD393-3BA5-A544-B7ED-4993E643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39F7C-D964-C74A-94CA-56A83BF7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47E0B-9F3D-1440-A770-7C6BDA7439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332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CF0DA-D1D6-8D48-AA1B-D67CD9E0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D5A6F-4B4E-2744-8732-A5B6487E2CD8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CE9025-DE93-EA4B-98F5-E8C7D64E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CFF21-F616-E044-BBFA-598E4C3A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419C2-23D9-D744-82FA-B9FB5CFA88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0947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5CF8CC-FE79-4D4A-9ED4-0AE75692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7BCB4-B493-B846-A258-484CAD5533A4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8467C9-0C51-C646-8E52-303276A5C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319E9-29F4-F045-B827-BD36CDD09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1566C-4DF3-6341-A080-4C816E47B4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6382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86EB016-BFB4-B447-9A8A-EC7EC807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54B78-748E-1648-AA87-9BE60489E5DD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8B2A0B1-520C-F746-9F68-3710DC175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CAFBADE-69BB-2E43-84B0-70CC7BA6A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34734-2861-F843-AECF-E497B80C00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843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8CA6EE01-4F6D-4241-B785-C84D21DE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0A11A-887D-6B46-83CC-4908A0325D10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6283596D-A25E-F142-8C12-7B4D6267D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BD9F74C5-EA66-C34A-BA13-F89158582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F81BA-B543-6842-8871-5758A2DF2D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85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20575322-DE0A-F94A-B1A6-55A6EB44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3D3E8-3E35-1D42-B0EB-4937A1F1BF2D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415EBA07-CE74-4144-9353-88F5A269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13F4063-645B-484A-BE94-547B9C6C8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AFF02-3086-424E-B4FF-20DEF9EC02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429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51ACCFE1-2C44-AE47-B285-48A3F1FE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6027B-984E-6441-883C-97A5EB5F2539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7131E88-A583-124B-AB14-06D2239EB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4AB0AB0-190A-FC43-A122-AE8AAA80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81CDC-3CF5-FE4F-8443-C4ADC7BFB5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019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D15A95D-F66E-FC48-973A-309FF3A0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C66B7-3C3C-0D4D-8805-BD5CC998E39D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6052221-4CA3-5C42-9604-FA473052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76F9996-AE26-BD4E-86F6-6E8FB094E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CC953-AC06-AF4B-AAD1-5EBA587B91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470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0256299-EB5C-394C-A0CF-E448C409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E9C87-B719-EC43-A239-CA0048A0B22F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4125D17-E471-DF46-9952-DB46B7D9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AFC18D8-410D-6847-AFB5-1C9BA7BC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668BA-935D-F746-8485-21DB1262A7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035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EDEF6B49-28D6-5C43-A6B2-DF3F27DC1F7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84441A5C-4206-9B45-A889-8CBBC345EE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133D13-5D43-3240-AD24-697EBF614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918CD5-ADFF-AC47-B201-49D9D2CC19C5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B08EBA-6CBC-FF42-BB6F-CB6D32E99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13150-6F1E-584F-BA98-48F22C10E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1205973-590B-E34E-B1B8-99A35A866F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id="{9A6D80BA-66EC-E54D-937B-05464C8C7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46363"/>
            <a:ext cx="12065000" cy="2387600"/>
          </a:xfrm>
        </p:spPr>
        <p:txBody>
          <a:bodyPr/>
          <a:lstStyle/>
          <a:p>
            <a:br>
              <a:rPr lang="en-US" altLang="ru-RU" b="1">
                <a:solidFill>
                  <a:srgbClr val="002060"/>
                </a:solidFill>
              </a:rPr>
            </a:br>
            <a:br>
              <a:rPr lang="en-US" altLang="ru-RU" b="1">
                <a:solidFill>
                  <a:srgbClr val="002060"/>
                </a:solidFill>
              </a:rPr>
            </a:br>
            <a:br>
              <a:rPr lang="en-US" altLang="ru-RU" b="1">
                <a:solidFill>
                  <a:srgbClr val="002060"/>
                </a:solidFill>
              </a:rPr>
            </a:br>
            <a:br>
              <a:rPr lang="en-US" altLang="ru-RU" b="1">
                <a:solidFill>
                  <a:srgbClr val="002060"/>
                </a:solidFill>
              </a:rPr>
            </a:br>
            <a:br>
              <a:rPr lang="en-US" altLang="ru-RU" b="1">
                <a:solidFill>
                  <a:srgbClr val="002060"/>
                </a:solidFill>
              </a:rPr>
            </a:br>
            <a:r>
              <a:rPr lang="ru-RU" altLang="ru-RU" sz="4000" b="1">
                <a:solidFill>
                  <a:srgbClr val="002060"/>
                </a:solidFill>
              </a:rPr>
              <a:t>Научно-образовательная программа для школьников</a:t>
            </a:r>
            <a:br>
              <a:rPr lang="ru-RU" altLang="ru-RU" b="1">
                <a:solidFill>
                  <a:srgbClr val="002060"/>
                </a:solidFill>
              </a:rPr>
            </a:br>
            <a:br>
              <a:rPr lang="ru-RU" altLang="ru-RU" b="1">
                <a:solidFill>
                  <a:srgbClr val="002060"/>
                </a:solidFill>
              </a:rPr>
            </a:br>
            <a:br>
              <a:rPr lang="ru-RU" altLang="ru-RU" b="1">
                <a:solidFill>
                  <a:srgbClr val="002060"/>
                </a:solidFill>
              </a:rPr>
            </a:br>
            <a:r>
              <a:rPr lang="ru-RU" altLang="ru-RU" sz="9600" b="1">
                <a:solidFill>
                  <a:srgbClr val="C00000"/>
                </a:solidFill>
              </a:rPr>
              <a:t>Юный селекционер</a:t>
            </a:r>
            <a:br>
              <a:rPr lang="ru-RU" altLang="ru-RU" sz="9600" b="1">
                <a:solidFill>
                  <a:srgbClr val="C00000"/>
                </a:solidFill>
              </a:rPr>
            </a:br>
            <a:endParaRPr lang="ru-RU" altLang="ru-RU" sz="9600">
              <a:solidFill>
                <a:srgbClr val="C00000"/>
              </a:solidFill>
            </a:endParaRPr>
          </a:p>
        </p:txBody>
      </p:sp>
      <p:sp>
        <p:nvSpPr>
          <p:cNvPr id="2051" name="Прямоугольник 4">
            <a:extLst>
              <a:ext uri="{FF2B5EF4-FFF2-40B4-BE49-F238E27FC236}">
                <a16:creationId xmlns:a16="http://schemas.microsoft.com/office/drawing/2014/main" id="{AF206D45-A89B-994B-B8E7-8F89FB078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83250"/>
            <a:ext cx="12192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Москва </a:t>
            </a:r>
            <a:endParaRPr lang="en-US" altLang="ru-RU" b="1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2019 год</a:t>
            </a:r>
          </a:p>
        </p:txBody>
      </p:sp>
      <p:sp>
        <p:nvSpPr>
          <p:cNvPr id="2052" name="Прямоугольник 4">
            <a:extLst>
              <a:ext uri="{FF2B5EF4-FFF2-40B4-BE49-F238E27FC236}">
                <a16:creationId xmlns:a16="http://schemas.microsoft.com/office/drawing/2014/main" id="{080F7F7B-AD1A-0B44-B5EA-89039358F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79875"/>
            <a:ext cx="1219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2060"/>
                </a:solidFill>
                <a:latin typeface="Calibri Light" panose="020F0302020204030204" pitchFamily="34" charset="0"/>
              </a:rPr>
              <a:t>Журавлева Екатерина Васильевна,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2060"/>
                </a:solidFill>
                <a:latin typeface="Calibri Light" panose="020F0302020204030204" pitchFamily="34" charset="0"/>
              </a:rPr>
              <a:t>доктор с.х. наук, профессор РАН</a:t>
            </a: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0D819858-F761-6F49-9CE0-29EA30A0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8"/>
            <a:ext cx="12192000" cy="1143000"/>
          </a:xfrm>
        </p:spPr>
        <p:txBody>
          <a:bodyPr/>
          <a:lstStyle/>
          <a:p>
            <a:r>
              <a:rPr lang="ru-RU" altLang="ru-RU" sz="2800" b="1"/>
              <a:t>Общий вид коллекции  картофеля</a:t>
            </a:r>
            <a:br>
              <a:rPr lang="ru-RU" altLang="ru-RU" sz="2800" b="1"/>
            </a:br>
            <a:r>
              <a:rPr lang="ru-RU" altLang="ru-RU" sz="2800" b="1"/>
              <a:t>поддерживаемой на Полярной опытной станции ВИР</a:t>
            </a:r>
            <a:br>
              <a:rPr lang="ru-RU" altLang="ru-RU" sz="2800" b="1"/>
            </a:br>
            <a:r>
              <a:rPr lang="ru-RU" altLang="ru-RU" sz="2800" b="1"/>
              <a:t>(г. Апатиты  Мурманской обл.)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4C7E9C13-D341-EA4D-85C1-090283826F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85875"/>
            <a:ext cx="12192000" cy="5715000"/>
          </a:xfr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B6F76A4A-7564-974A-87B5-0138DFB4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75" y="609600"/>
            <a:ext cx="10515600" cy="1600200"/>
          </a:xfrm>
        </p:spPr>
        <p:txBody>
          <a:bodyPr/>
          <a:lstStyle/>
          <a:p>
            <a:endParaRPr lang="ru-RU" altLang="ru-RU"/>
          </a:p>
        </p:txBody>
      </p:sp>
      <p:pic>
        <p:nvPicPr>
          <p:cNvPr id="12291" name="Picture 2" descr="&amp;Dcy;&amp;icy;&amp;kcy;&amp;ocy;&amp;rcy;&amp;acy;&amp;scy;&amp;tcy;&amp;ucy;&amp;shchcy;&amp;icy;&amp;jcy; &amp;kcy;&amp;acy;&amp;rcy;&amp;tcy;&amp;ocy;&amp;fcy;&amp;iecy;&amp;lcy;&amp;softcy;">
            <a:extLst>
              <a:ext uri="{FF2B5EF4-FFF2-40B4-BE49-F238E27FC236}">
                <a16:creationId xmlns:a16="http://schemas.microsoft.com/office/drawing/2014/main" id="{B5FB3932-7AE3-814F-85F3-B01B3481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822325"/>
            <a:ext cx="5057775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Potato flowers.jpg">
            <a:extLst>
              <a:ext uri="{FF2B5EF4-FFF2-40B4-BE49-F238E27FC236}">
                <a16:creationId xmlns:a16="http://schemas.microsoft.com/office/drawing/2014/main" id="{27FEA218-E36E-024D-8D35-5541FFD8EB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050" y="822325"/>
            <a:ext cx="4065588" cy="2736850"/>
          </a:xfrm>
          <a:noFill/>
        </p:spPr>
      </p:pic>
      <p:pic>
        <p:nvPicPr>
          <p:cNvPr id="12293" name="Picture 4" descr="Aardappel blad Solanum tuberosum.jpg">
            <a:extLst>
              <a:ext uri="{FF2B5EF4-FFF2-40B4-BE49-F238E27FC236}">
                <a16:creationId xmlns:a16="http://schemas.microsoft.com/office/drawing/2014/main" id="{F0D5A52D-18C5-4D49-BA37-88BB18E4C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731838"/>
            <a:ext cx="18796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Aardappel bessen Fresco.jpg">
            <a:extLst>
              <a:ext uri="{FF2B5EF4-FFF2-40B4-BE49-F238E27FC236}">
                <a16:creationId xmlns:a16="http://schemas.microsoft.com/office/drawing/2014/main" id="{15966531-B589-0B4B-8FE1-DFF2C2C51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3840163"/>
            <a:ext cx="40259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https://upload.wikimedia.org/wikipedia/commons/thumb/a/a0/Potato_sprouts.jpg/1280px-Potato_sprouts.jpg">
            <a:extLst>
              <a:ext uri="{FF2B5EF4-FFF2-40B4-BE49-F238E27FC236}">
                <a16:creationId xmlns:a16="http://schemas.microsoft.com/office/drawing/2014/main" id="{65855DFC-62FF-EB45-A80F-A484B3E66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38" y="4186238"/>
            <a:ext cx="26320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Прямоугольник 8">
            <a:extLst>
              <a:ext uri="{FF2B5EF4-FFF2-40B4-BE49-F238E27FC236}">
                <a16:creationId xmlns:a16="http://schemas.microsoft.com/office/drawing/2014/main" id="{6ECCC03E-B913-C64E-999C-B04CE8B35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74625"/>
            <a:ext cx="9304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Ботаническая и морфологическая характеристика</a:t>
            </a:r>
            <a:r>
              <a:rPr lang="en-US" altLang="ru-RU" b="1">
                <a:latin typeface="Arial" panose="020B0604020202020204" pitchFamily="34" charset="0"/>
              </a:rPr>
              <a:t> </a:t>
            </a:r>
            <a:endParaRPr lang="ru-RU" altLang="ru-RU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007F83B0-7134-D041-9F6E-5FFE11460E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3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>
            <a:extLst>
              <a:ext uri="{FF2B5EF4-FFF2-40B4-BE49-F238E27FC236}">
                <a16:creationId xmlns:a16="http://schemas.microsoft.com/office/drawing/2014/main" id="{BA17ED9C-783F-5347-A6E3-BCBFF411A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8" y="188913"/>
            <a:ext cx="864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/>
              <a:t>Признаки, которые надо улучшить, поменять, развить:</a:t>
            </a:r>
          </a:p>
        </p:txBody>
      </p:sp>
      <p:pic>
        <p:nvPicPr>
          <p:cNvPr id="14339" name="Picture 7" descr="овес">
            <a:extLst>
              <a:ext uri="{FF2B5EF4-FFF2-40B4-BE49-F238E27FC236}">
                <a16:creationId xmlns:a16="http://schemas.microsoft.com/office/drawing/2014/main" id="{34CA7319-C42A-9446-914D-B5029B73E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5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3" r="10190"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>
            <a:extLst>
              <a:ext uri="{FF2B5EF4-FFF2-40B4-BE49-F238E27FC236}">
                <a16:creationId xmlns:a16="http://schemas.microsoft.com/office/drawing/2014/main" id="{C24139C0-357D-2E4C-A66A-C9BFE7E69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6413" y="0"/>
            <a:ext cx="12096750" cy="83661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altLang="ru-RU" sz="2400" b="1" dirty="0">
                <a:latin typeface="Franklin Gothic Medium" pitchFamily="34" charset="0"/>
              </a:rPr>
              <a:t>Улучшаемые признаки зерновых, масличных и прядильных культур</a:t>
            </a:r>
            <a:r>
              <a:rPr lang="ru-RU" altLang="ru-RU" sz="2400" dirty="0">
                <a:latin typeface="Franklin Gothic Medium" pitchFamily="34" charset="0"/>
              </a:rPr>
              <a:t> </a:t>
            </a:r>
          </a:p>
        </p:txBody>
      </p:sp>
      <p:pic>
        <p:nvPicPr>
          <p:cNvPr id="14341" name="Picture 10" descr="166-пшеница">
            <a:extLst>
              <a:ext uri="{FF2B5EF4-FFF2-40B4-BE49-F238E27FC236}">
                <a16:creationId xmlns:a16="http://schemas.microsoft.com/office/drawing/2014/main" id="{E5044A1B-88B6-D04F-BDF4-406482BC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2"/>
          <a:stretch>
            <a:fillRect/>
          </a:stretch>
        </p:blipFill>
        <p:spPr bwMode="auto">
          <a:xfrm>
            <a:off x="0" y="1125538"/>
            <a:ext cx="28702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25mar">
            <a:extLst>
              <a:ext uri="{FF2B5EF4-FFF2-40B4-BE49-F238E27FC236}">
                <a16:creationId xmlns:a16="http://schemas.microsoft.com/office/drawing/2014/main" id="{9AAB1FAD-7A90-F94E-A2D4-ECB69A39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8" b="6471"/>
          <a:stretch>
            <a:fillRect/>
          </a:stretch>
        </p:blipFill>
        <p:spPr bwMode="auto">
          <a:xfrm>
            <a:off x="5808663" y="3860800"/>
            <a:ext cx="307022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2" descr="кукур-зер50">
            <a:extLst>
              <a:ext uri="{FF2B5EF4-FFF2-40B4-BE49-F238E27FC236}">
                <a16:creationId xmlns:a16="http://schemas.microsoft.com/office/drawing/2014/main" id="{5353DCCF-2F15-D34F-823B-4AD229F92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3043238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3" descr="хлоп">
            <a:extLst>
              <a:ext uri="{FF2B5EF4-FFF2-40B4-BE49-F238E27FC236}">
                <a16:creationId xmlns:a16="http://schemas.microsoft.com/office/drawing/2014/main" id="{D972CCA7-3279-7645-96CD-59B5A424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t="7790" b="7741"/>
          <a:stretch>
            <a:fillRect/>
          </a:stretch>
        </p:blipFill>
        <p:spPr bwMode="auto">
          <a:xfrm>
            <a:off x="3024188" y="3860800"/>
            <a:ext cx="289242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9" descr="RAPESEED_Maly-0062">
            <a:extLst>
              <a:ext uri="{FF2B5EF4-FFF2-40B4-BE49-F238E27FC236}">
                <a16:creationId xmlns:a16="http://schemas.microsoft.com/office/drawing/2014/main" id="{BEA56027-EF25-3347-9505-D35D8E42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88" y="1844675"/>
            <a:ext cx="32670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Text Box 18">
            <a:extLst>
              <a:ext uri="{FF2B5EF4-FFF2-40B4-BE49-F238E27FC236}">
                <a16:creationId xmlns:a16="http://schemas.microsoft.com/office/drawing/2014/main" id="{1304A942-D129-3747-A642-3782500BF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588" y="1196975"/>
            <a:ext cx="9505950" cy="2219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5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8"/>
              </a:buBlip>
              <a:defRPr/>
            </a:pPr>
            <a:r>
              <a:rPr lang="ru-RU" altLang="ru-RU" sz="2400" b="1" dirty="0">
                <a:solidFill>
                  <a:srgbClr val="76323D"/>
                </a:solidFill>
                <a:latin typeface="Bookman Old Style" pitchFamily="18" charset="0"/>
              </a:rPr>
              <a:t> Короткая и прочная соломина 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8"/>
              </a:buBlip>
              <a:defRPr/>
            </a:pPr>
            <a:r>
              <a:rPr lang="ru-RU" altLang="ru-RU" sz="2400" b="1" dirty="0">
                <a:solidFill>
                  <a:srgbClr val="76323D"/>
                </a:solidFill>
                <a:latin typeface="Bookman Old Style" pitchFamily="18" charset="0"/>
              </a:rPr>
              <a:t> Урожайность 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8"/>
              </a:buBlip>
              <a:defRPr/>
            </a:pPr>
            <a:r>
              <a:rPr lang="ru-RU" altLang="ru-RU" sz="2400" b="1" dirty="0">
                <a:solidFill>
                  <a:srgbClr val="76323D"/>
                </a:solidFill>
                <a:latin typeface="Bookman Old Style" pitchFamily="18" charset="0"/>
              </a:rPr>
              <a:t> Устойчивость к болезням и вредителям 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8"/>
              </a:buBlip>
              <a:defRPr/>
            </a:pPr>
            <a:r>
              <a:rPr lang="ru-RU" altLang="ru-RU" sz="2400" b="1" dirty="0">
                <a:solidFill>
                  <a:srgbClr val="76323D"/>
                </a:solidFill>
                <a:latin typeface="Bookman Old Style" pitchFamily="18" charset="0"/>
              </a:rPr>
              <a:t> Химический состав семян (количество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ru-RU" altLang="ru-RU" sz="2400" b="1" dirty="0">
                <a:solidFill>
                  <a:srgbClr val="76323D"/>
                </a:solidFill>
                <a:latin typeface="Bookman Old Style" pitchFamily="18" charset="0"/>
              </a:rPr>
              <a:t>   белка, жира, состав жирных кислот)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8"/>
              </a:buBlip>
              <a:defRPr/>
            </a:pPr>
            <a:r>
              <a:rPr lang="ru-RU" altLang="ru-RU" sz="2400" b="1" dirty="0">
                <a:solidFill>
                  <a:srgbClr val="76323D"/>
                </a:solidFill>
                <a:latin typeface="Bookman Old Style" pitchFamily="18" charset="0"/>
              </a:rPr>
              <a:t> Ветвление растения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8"/>
              </a:buBlip>
              <a:defRPr/>
            </a:pPr>
            <a:r>
              <a:rPr lang="ru-RU" altLang="ru-RU" sz="2400" b="1" dirty="0">
                <a:solidFill>
                  <a:srgbClr val="76323D"/>
                </a:solidFill>
                <a:latin typeface="Bookman Old Style" pitchFamily="18" charset="0"/>
              </a:rPr>
              <a:t> Качество волокна</a:t>
            </a:r>
          </a:p>
        </p:txBody>
      </p:sp>
      <p:pic>
        <p:nvPicPr>
          <p:cNvPr id="14347" name="Picture 21" descr="http://lookw.ru/1/713/1402267648-oboi-1920h1080.-solnechnyj-krug-nebo-vokrug-96.jpg">
            <a:extLst>
              <a:ext uri="{FF2B5EF4-FFF2-40B4-BE49-F238E27FC236}">
                <a16:creationId xmlns:a16="http://schemas.microsoft.com/office/drawing/2014/main" id="{7092577C-47FA-D441-97AB-958839C3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15431" r="34329"/>
          <a:stretch>
            <a:fillRect/>
          </a:stretch>
        </p:blipFill>
        <p:spPr bwMode="auto">
          <a:xfrm>
            <a:off x="8878888" y="4652963"/>
            <a:ext cx="3313112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>
            <a:extLst>
              <a:ext uri="{FF2B5EF4-FFF2-40B4-BE49-F238E27FC236}">
                <a16:creationId xmlns:a16="http://schemas.microsoft.com/office/drawing/2014/main" id="{C86ED100-12ED-3748-BC6A-3A876C5E2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142875"/>
            <a:ext cx="9885363" cy="6937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2800" b="1" dirty="0">
                <a:solidFill>
                  <a:srgbClr val="4C2429"/>
                </a:solidFill>
                <a:latin typeface="Bookman Old Style" pitchFamily="18" charset="0"/>
              </a:rPr>
              <a:t>Улучшаемые признаки овощных растений</a:t>
            </a:r>
          </a:p>
        </p:txBody>
      </p:sp>
      <p:pic>
        <p:nvPicPr>
          <p:cNvPr id="15363" name="Picture 6" descr="лук-53">
            <a:extLst>
              <a:ext uri="{FF2B5EF4-FFF2-40B4-BE49-F238E27FC236}">
                <a16:creationId xmlns:a16="http://schemas.microsoft.com/office/drawing/2014/main" id="{6A33CF67-FFC4-4245-AAA3-15AD4060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r="6580"/>
          <a:stretch>
            <a:fillRect/>
          </a:stretch>
        </p:blipFill>
        <p:spPr bwMode="auto">
          <a:xfrm>
            <a:off x="9409113" y="5086350"/>
            <a:ext cx="28321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фасоль">
            <a:extLst>
              <a:ext uri="{FF2B5EF4-FFF2-40B4-BE49-F238E27FC236}">
                <a16:creationId xmlns:a16="http://schemas.microsoft.com/office/drawing/2014/main" id="{5C579140-F169-7B41-BBB8-CB4BE04D9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/>
          <a:stretch>
            <a:fillRect/>
          </a:stretch>
        </p:blipFill>
        <p:spPr bwMode="auto">
          <a:xfrm>
            <a:off x="0" y="1844675"/>
            <a:ext cx="218916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IMG_горох">
            <a:extLst>
              <a:ext uri="{FF2B5EF4-FFF2-40B4-BE49-F238E27FC236}">
                <a16:creationId xmlns:a16="http://schemas.microsoft.com/office/drawing/2014/main" id="{60482037-8C2F-0E4A-B39B-72E8D274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4652963"/>
            <a:ext cx="29114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_помидор">
            <a:extLst>
              <a:ext uri="{FF2B5EF4-FFF2-40B4-BE49-F238E27FC236}">
                <a16:creationId xmlns:a16="http://schemas.microsoft.com/office/drawing/2014/main" id="{96608802-3979-4F40-A98B-13DFE77DD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6988"/>
            <a:ext cx="27432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0" descr="yam1">
            <a:extLst>
              <a:ext uri="{FF2B5EF4-FFF2-40B4-BE49-F238E27FC236}">
                <a16:creationId xmlns:a16="http://schemas.microsoft.com/office/drawing/2014/main" id="{FD345C07-9646-1D40-8049-F0A5717E1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/>
          <a:stretch>
            <a:fillRect/>
          </a:stretch>
        </p:blipFill>
        <p:spPr bwMode="auto">
          <a:xfrm>
            <a:off x="0" y="4673600"/>
            <a:ext cx="340836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 descr="морковь69">
            <a:extLst>
              <a:ext uri="{FF2B5EF4-FFF2-40B4-BE49-F238E27FC236}">
                <a16:creationId xmlns:a16="http://schemas.microsoft.com/office/drawing/2014/main" id="{F1289321-B296-4343-9419-C541CE50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2112" r="11916"/>
          <a:stretch>
            <a:fillRect/>
          </a:stretch>
        </p:blipFill>
        <p:spPr bwMode="auto">
          <a:xfrm>
            <a:off x="3024188" y="4665663"/>
            <a:ext cx="3552825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 descr="салат-2">
            <a:extLst>
              <a:ext uri="{FF2B5EF4-FFF2-40B4-BE49-F238E27FC236}">
                <a16:creationId xmlns:a16="http://schemas.microsoft.com/office/drawing/2014/main" id="{1BD5F54A-6A22-0D40-8CEB-3CFF91485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4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8" y="2854325"/>
            <a:ext cx="278447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1" name="Text Box 13">
            <a:extLst>
              <a:ext uri="{FF2B5EF4-FFF2-40B4-BE49-F238E27FC236}">
                <a16:creationId xmlns:a16="http://schemas.microsoft.com/office/drawing/2014/main" id="{9D24880D-F387-4542-AE6C-FCD46B18A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1052513"/>
            <a:ext cx="8448675" cy="309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60000"/>
              </a:lnSpc>
              <a:spcBef>
                <a:spcPct val="3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9"/>
              </a:buBlip>
              <a:defRPr/>
            </a:pPr>
            <a:r>
              <a:rPr lang="ru-RU" altLang="ru-RU" sz="2200" b="1" dirty="0">
                <a:solidFill>
                  <a:srgbClr val="76323D"/>
                </a:solidFill>
                <a:latin typeface="Bookman Old Style" pitchFamily="18" charset="0"/>
              </a:rPr>
              <a:t> </a:t>
            </a:r>
            <a:r>
              <a:rPr lang="ru-RU" altLang="ru-RU" sz="2200" b="1" dirty="0">
                <a:solidFill>
                  <a:srgbClr val="4C2429"/>
                </a:solidFill>
                <a:latin typeface="Bookman Old Style" pitchFamily="18" charset="0"/>
              </a:rPr>
              <a:t>Урожайность (масса, число плодов</a:t>
            </a:r>
          </a:p>
          <a:p>
            <a:pPr>
              <a:lnSpc>
                <a:spcPct val="60000"/>
              </a:lnSpc>
              <a:spcBef>
                <a:spcPct val="3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ru-RU" altLang="ru-RU" sz="2200" b="1" dirty="0">
                <a:solidFill>
                  <a:srgbClr val="4C2429"/>
                </a:solidFill>
                <a:latin typeface="Bookman Old Style" pitchFamily="18" charset="0"/>
              </a:rPr>
              <a:t>   на 1 растение, кг/м</a:t>
            </a:r>
            <a:r>
              <a:rPr lang="ru-RU" altLang="ru-RU" sz="2200" b="1" baseline="30000" dirty="0">
                <a:solidFill>
                  <a:srgbClr val="4C2429"/>
                </a:solidFill>
                <a:latin typeface="Bookman Old Style" pitchFamily="18" charset="0"/>
              </a:rPr>
              <a:t>2</a:t>
            </a:r>
            <a:r>
              <a:rPr lang="ru-RU" altLang="ru-RU" sz="2200" b="1" dirty="0">
                <a:solidFill>
                  <a:srgbClr val="4C2429"/>
                </a:solidFill>
                <a:latin typeface="Bookman Old Style" pitchFamily="18" charset="0"/>
              </a:rPr>
              <a:t>, ц/га)</a:t>
            </a:r>
          </a:p>
          <a:p>
            <a:pPr>
              <a:lnSpc>
                <a:spcPct val="60000"/>
              </a:lnSpc>
              <a:spcBef>
                <a:spcPct val="3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9"/>
              </a:buBlip>
              <a:defRPr/>
            </a:pPr>
            <a:r>
              <a:rPr lang="ru-RU" altLang="ru-RU" sz="2200" b="1" dirty="0">
                <a:solidFill>
                  <a:srgbClr val="4C2429"/>
                </a:solidFill>
                <a:latin typeface="Bookman Old Style" pitchFamily="18" charset="0"/>
              </a:rPr>
              <a:t> Устойчивость к болезням, вредителям</a:t>
            </a:r>
          </a:p>
          <a:p>
            <a:pPr>
              <a:lnSpc>
                <a:spcPct val="60000"/>
              </a:lnSpc>
              <a:spcBef>
                <a:spcPct val="3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9"/>
              </a:buBlip>
              <a:defRPr/>
            </a:pPr>
            <a:r>
              <a:rPr lang="ru-RU" altLang="ru-RU" sz="2200" b="1" dirty="0">
                <a:solidFill>
                  <a:srgbClr val="4C2429"/>
                </a:solidFill>
                <a:latin typeface="Bookman Old Style" pitchFamily="18" charset="0"/>
              </a:rPr>
              <a:t> Габитус растения</a:t>
            </a:r>
          </a:p>
          <a:p>
            <a:pPr>
              <a:lnSpc>
                <a:spcPct val="60000"/>
              </a:lnSpc>
              <a:spcBef>
                <a:spcPct val="3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9"/>
              </a:buBlip>
              <a:defRPr/>
            </a:pPr>
            <a:r>
              <a:rPr lang="ru-RU" altLang="ru-RU" sz="2200" b="1" dirty="0">
                <a:solidFill>
                  <a:srgbClr val="4C2429"/>
                </a:solidFill>
                <a:latin typeface="Bookman Old Style" pitchFamily="18" charset="0"/>
              </a:rPr>
              <a:t>Сроки созревания </a:t>
            </a:r>
          </a:p>
          <a:p>
            <a:pPr>
              <a:lnSpc>
                <a:spcPct val="60000"/>
              </a:lnSpc>
              <a:spcBef>
                <a:spcPct val="3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9"/>
              </a:buBlip>
              <a:defRPr/>
            </a:pPr>
            <a:r>
              <a:rPr lang="ru-RU" altLang="ru-RU" sz="2200" b="1" dirty="0">
                <a:solidFill>
                  <a:srgbClr val="4C2429"/>
                </a:solidFill>
                <a:latin typeface="Bookman Old Style" pitchFamily="18" charset="0"/>
              </a:rPr>
              <a:t> Форма плодов, кочанов, корнеплодов, луковиц, клубней </a:t>
            </a:r>
          </a:p>
          <a:p>
            <a:pPr>
              <a:lnSpc>
                <a:spcPct val="60000"/>
              </a:lnSpc>
              <a:spcBef>
                <a:spcPct val="3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9"/>
              </a:buBlip>
              <a:defRPr/>
            </a:pPr>
            <a:r>
              <a:rPr lang="ru-RU" altLang="ru-RU" sz="2200" b="1" dirty="0">
                <a:solidFill>
                  <a:srgbClr val="4C2429"/>
                </a:solidFill>
                <a:latin typeface="Bookman Old Style" pitchFamily="18" charset="0"/>
              </a:rPr>
              <a:t> Химический состав плодов (корнеплодов, луковиц)</a:t>
            </a:r>
          </a:p>
          <a:p>
            <a:pPr>
              <a:lnSpc>
                <a:spcPct val="60000"/>
              </a:lnSpc>
              <a:spcBef>
                <a:spcPct val="3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Blip>
                <a:blip r:embed="rId9"/>
              </a:buBlip>
              <a:defRPr/>
            </a:pPr>
            <a:r>
              <a:rPr lang="ru-RU" altLang="ru-RU" sz="2200" b="1" dirty="0">
                <a:solidFill>
                  <a:srgbClr val="4C2429"/>
                </a:solidFill>
                <a:latin typeface="Bookman Old Style" pitchFamily="18" charset="0"/>
              </a:rPr>
              <a:t> Окраска плодов (корнеплодов, луковиц, листьев)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Миниклубни.JPG">
            <a:extLst>
              <a:ext uri="{FF2B5EF4-FFF2-40B4-BE49-F238E27FC236}">
                <a16:creationId xmlns:a16="http://schemas.microsoft.com/office/drawing/2014/main" id="{57EAC59A-608F-9D40-BEBE-199A4567B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70" y="1060466"/>
            <a:ext cx="4887239" cy="276780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8" name="Picture 2" descr="F:\АГРОЦЕНТР КОРЕНЕВО\Фотографии\Лаборатория\IMG_3831.JPG">
            <a:extLst>
              <a:ext uri="{FF2B5EF4-FFF2-40B4-BE49-F238E27FC236}">
                <a16:creationId xmlns:a16="http://schemas.microsoft.com/office/drawing/2014/main" id="{F023099E-F397-5D49-B40B-F59C876B7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8588" y="1333583"/>
            <a:ext cx="4772264" cy="222157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08EEF4-A4CA-8243-886B-BA72391C493E}"/>
              </a:ext>
            </a:extLst>
          </p:cNvPr>
          <p:cNvSpPr txBox="1"/>
          <p:nvPr/>
        </p:nvSpPr>
        <p:spPr>
          <a:xfrm>
            <a:off x="484188" y="1228725"/>
            <a:ext cx="1727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atin typeface="+mn-lt"/>
              </a:rPr>
              <a:t>Василек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652C5-7FD7-9441-852A-CF7C1B8F7521}"/>
              </a:ext>
            </a:extLst>
          </p:cNvPr>
          <p:cNvSpPr txBox="1"/>
          <p:nvPr/>
        </p:nvSpPr>
        <p:spPr>
          <a:xfrm>
            <a:off x="6478588" y="1196975"/>
            <a:ext cx="24971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atin typeface="+mn-lt"/>
              </a:rPr>
              <a:t>Фиолетовый</a:t>
            </a:r>
          </a:p>
        </p:txBody>
      </p:sp>
      <p:sp>
        <p:nvSpPr>
          <p:cNvPr id="16390" name="Заголовок 12">
            <a:extLst>
              <a:ext uri="{FF2B5EF4-FFF2-40B4-BE49-F238E27FC236}">
                <a16:creationId xmlns:a16="http://schemas.microsoft.com/office/drawing/2014/main" id="{278574CF-F8A8-E64C-8192-DB9366EE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163" y="238125"/>
            <a:ext cx="9810750" cy="500063"/>
          </a:xfrm>
        </p:spPr>
        <p:txBody>
          <a:bodyPr/>
          <a:lstStyle/>
          <a:p>
            <a:r>
              <a:rPr lang="ru-RU" altLang="ru-RU" sz="2800" b="1"/>
              <a:t>Новые сорта  для диетического  питания</a:t>
            </a:r>
          </a:p>
        </p:txBody>
      </p:sp>
      <p:pic>
        <p:nvPicPr>
          <p:cNvPr id="16391" name="Picture 2" descr="F:\АГРОЦЕНТР КОРЕНЕВО\Сорта картофеля\Красная мякоть\Клубни с.jpg">
            <a:extLst>
              <a:ext uri="{FF2B5EF4-FFF2-40B4-BE49-F238E27FC236}">
                <a16:creationId xmlns:a16="http://schemas.microsoft.com/office/drawing/2014/main" id="{204D0E8B-0279-6743-AB43-F3F56C064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789363"/>
            <a:ext cx="471646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14">
            <a:extLst>
              <a:ext uri="{FF2B5EF4-FFF2-40B4-BE49-F238E27FC236}">
                <a16:creationId xmlns:a16="http://schemas.microsoft.com/office/drawing/2014/main" id="{7C1196D3-03A5-B645-861D-C6FBBBDC9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6163" y="4005263"/>
            <a:ext cx="1920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Салатный</a:t>
            </a:r>
          </a:p>
        </p:txBody>
      </p:sp>
      <p:pic>
        <p:nvPicPr>
          <p:cNvPr id="16393" name="Picture 12" descr="F:\АГРОЦЕНТР КОРЕНЕВО\Сорта картофеля\Юбиляр\ЮБИЛЯР новый.jpg">
            <a:extLst>
              <a:ext uri="{FF2B5EF4-FFF2-40B4-BE49-F238E27FC236}">
                <a16:creationId xmlns:a16="http://schemas.microsoft.com/office/drawing/2014/main" id="{538DADEC-1445-4345-8553-1184DDFB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3892550"/>
            <a:ext cx="4973637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3A56E5-DA9D-9D4E-A233-8A3D8A8C3A53}"/>
              </a:ext>
            </a:extLst>
          </p:cNvPr>
          <p:cNvSpPr txBox="1"/>
          <p:nvPr/>
        </p:nvSpPr>
        <p:spPr>
          <a:xfrm>
            <a:off x="239713" y="3892550"/>
            <a:ext cx="2016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atin typeface="+mn-lt"/>
              </a:rPr>
              <a:t>Романтик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6CDACCA-29D7-1E48-8EEA-9E67B4D3CE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B5087B97-F0C7-AA49-B7E2-FC938745A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857500"/>
            <a:ext cx="10763250" cy="928688"/>
          </a:xfrm>
          <a:prstGeom prst="roundRect">
            <a:avLst/>
          </a:prstGeom>
          <a:solidFill>
            <a:srgbClr val="B4F7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dirty="0">
                <a:solidFill>
                  <a:srgbClr val="FF0000"/>
                </a:solidFill>
              </a:rPr>
              <a:t>СПАСИБО ЗА ВНИМАНИЕ</a:t>
            </a:r>
          </a:p>
        </p:txBody>
      </p:sp>
      <p:pic>
        <p:nvPicPr>
          <p:cNvPr id="17412" name="Picture 4" descr="Цветок слабо фиолетовый">
            <a:extLst>
              <a:ext uri="{FF2B5EF4-FFF2-40B4-BE49-F238E27FC236}">
                <a16:creationId xmlns:a16="http://schemas.microsoft.com/office/drawing/2014/main" id="{775CECFB-FD14-9349-8084-8B5CC3FD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0"/>
            <a:ext cx="61976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Цветок красно-фиолетоый">
            <a:extLst>
              <a:ext uri="{FF2B5EF4-FFF2-40B4-BE49-F238E27FC236}">
                <a16:creationId xmlns:a16="http://schemas.microsoft.com/office/drawing/2014/main" id="{ABDBE6B5-A0B3-B64D-A0A6-26AD0E7D9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892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Цветок">
            <a:extLst>
              <a:ext uri="{FF2B5EF4-FFF2-40B4-BE49-F238E27FC236}">
                <a16:creationId xmlns:a16="http://schemas.microsoft.com/office/drawing/2014/main" id="{DF1E14EF-5F7A-8E4E-8A4F-698F9B0BB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515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 descr="Цветок бледно-фиолетовый">
            <a:extLst>
              <a:ext uri="{FF2B5EF4-FFF2-40B4-BE49-F238E27FC236}">
                <a16:creationId xmlns:a16="http://schemas.microsoft.com/office/drawing/2014/main" id="{8F529FD1-84F7-A945-8CA3-84F5C627C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352800"/>
            <a:ext cx="6299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9E445D78-DA45-3947-B4AF-3207900AC5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3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FD3F74BC-29B3-CB4D-ACF5-D03C4B72C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9459" name="Объект 2">
            <a:extLst>
              <a:ext uri="{FF2B5EF4-FFF2-40B4-BE49-F238E27FC236}">
                <a16:creationId xmlns:a16="http://schemas.microsoft.com/office/drawing/2014/main" id="{D59777A5-FCF0-084D-A602-9D78D89A1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9460" name="Picture 2" descr="I:\ФАНО\школьники\Новая папка\DSCN1772.JPG">
            <a:extLst>
              <a:ext uri="{FF2B5EF4-FFF2-40B4-BE49-F238E27FC236}">
                <a16:creationId xmlns:a16="http://schemas.microsoft.com/office/drawing/2014/main" id="{860110D5-D290-CB4B-8A41-1B40F7815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http://www.sniish.ru/userfiles/image/niva_grain.jpg">
            <a:extLst>
              <a:ext uri="{FF2B5EF4-FFF2-40B4-BE49-F238E27FC236}">
                <a16:creationId xmlns:a16="http://schemas.microsoft.com/office/drawing/2014/main" id="{FEF87837-47A9-B940-851D-47B52B546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811338"/>
            <a:ext cx="3151187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с вырезом 9">
            <a:extLst>
              <a:ext uri="{FF2B5EF4-FFF2-40B4-BE49-F238E27FC236}">
                <a16:creationId xmlns:a16="http://schemas.microsoft.com/office/drawing/2014/main" id="{B5FFDB33-4386-8A43-A2B1-C8BFFE9A0D6B}"/>
              </a:ext>
            </a:extLst>
          </p:cNvPr>
          <p:cNvSpPr/>
          <p:nvPr/>
        </p:nvSpPr>
        <p:spPr>
          <a:xfrm>
            <a:off x="3151188" y="2563813"/>
            <a:ext cx="3030537" cy="96202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3" name="Picture 4" descr="https://www.sunhome.ru/i/wallpapers/76/pole-pshenici-v2.orig.jpg">
            <a:extLst>
              <a:ext uri="{FF2B5EF4-FFF2-40B4-BE49-F238E27FC236}">
                <a16:creationId xmlns:a16="http://schemas.microsoft.com/office/drawing/2014/main" id="{8F9052C3-D819-0442-8DBF-A277BC57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815975"/>
            <a:ext cx="6010275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" descr="https://st.depositphotos.com/1592923/2901/i/950/depositphotos_29016129-stock-photo-sacks-of-wheat.jpg">
            <a:extLst>
              <a:ext uri="{FF2B5EF4-FFF2-40B4-BE49-F238E27FC236}">
                <a16:creationId xmlns:a16="http://schemas.microsoft.com/office/drawing/2014/main" id="{4F8E8564-8D7D-574C-87D4-070DCEF59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573588"/>
            <a:ext cx="35290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справка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43F8675-D356-D149-B553-DABE411BF9B9}"/>
              </a:ext>
            </a:extLst>
          </p:cNvPr>
          <p:cNvSpPr/>
          <p:nvPr/>
        </p:nvSpPr>
        <p:spPr>
          <a:xfrm>
            <a:off x="4108450" y="1458913"/>
            <a:ext cx="1041400" cy="1042987"/>
          </a:xfrm>
          <a:prstGeom prst="actionButtonHelp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3278E499-B775-2A43-B8AE-5B831E44B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483" name="Рисунок 2">
            <a:extLst>
              <a:ext uri="{FF2B5EF4-FFF2-40B4-BE49-F238E27FC236}">
                <a16:creationId xmlns:a16="http://schemas.microsoft.com/office/drawing/2014/main" id="{315BA309-CB68-C649-AF11-A245164E74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3863" y="0"/>
            <a:ext cx="6523037" cy="4351338"/>
          </a:xfrm>
        </p:spPr>
      </p:pic>
      <p:sp>
        <p:nvSpPr>
          <p:cNvPr id="6" name="Стрелка вправо с вырезом 5">
            <a:extLst>
              <a:ext uri="{FF2B5EF4-FFF2-40B4-BE49-F238E27FC236}">
                <a16:creationId xmlns:a16="http://schemas.microsoft.com/office/drawing/2014/main" id="{2C512F96-6553-F64D-AC62-B410F25970A6}"/>
              </a:ext>
            </a:extLst>
          </p:cNvPr>
          <p:cNvSpPr/>
          <p:nvPr/>
        </p:nvSpPr>
        <p:spPr>
          <a:xfrm>
            <a:off x="2473325" y="2476500"/>
            <a:ext cx="3030538" cy="96202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485" name="Content Placeholder 3" descr="kartofelnyj-kluben[1]">
            <a:extLst>
              <a:ext uri="{FF2B5EF4-FFF2-40B4-BE49-F238E27FC236}">
                <a16:creationId xmlns:a16="http://schemas.microsoft.com/office/drawing/2014/main" id="{220475CA-99F7-8C4B-A71F-379A3CDF1753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216150"/>
            <a:ext cx="2473325" cy="2443163"/>
          </a:xfrm>
          <a:noFill/>
        </p:spPr>
      </p:pic>
      <p:pic>
        <p:nvPicPr>
          <p:cNvPr id="20486" name="Content Placeholder 3" descr="kartofelnyj-kluben[1]">
            <a:extLst>
              <a:ext uri="{FF2B5EF4-FFF2-40B4-BE49-F238E27FC236}">
                <a16:creationId xmlns:a16="http://schemas.microsoft.com/office/drawing/2014/main" id="{534F35B0-050D-E940-BEAC-60637A4F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2473325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>
            <a:extLst>
              <a:ext uri="{FF2B5EF4-FFF2-40B4-BE49-F238E27FC236}">
                <a16:creationId xmlns:a16="http://schemas.microsoft.com/office/drawing/2014/main" id="{0A64D789-75B3-8240-93E7-BAA5EE171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4411663"/>
            <a:ext cx="2827338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Управляющая кнопка: справка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96C181D-3C16-634B-A260-1BCFFF8D3391}"/>
              </a:ext>
            </a:extLst>
          </p:cNvPr>
          <p:cNvSpPr/>
          <p:nvPr/>
        </p:nvSpPr>
        <p:spPr>
          <a:xfrm>
            <a:off x="3276600" y="1214438"/>
            <a:ext cx="1042988" cy="1042987"/>
          </a:xfrm>
          <a:prstGeom prst="actionButtonHelp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3D11014B-2D10-0046-9211-FA3DA7BC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3" y="0"/>
            <a:ext cx="10515600" cy="609600"/>
          </a:xfrm>
        </p:spPr>
        <p:txBody>
          <a:bodyPr/>
          <a:lstStyle/>
          <a:p>
            <a:pPr algn="ctr"/>
            <a:r>
              <a:rPr lang="ru-RU" altLang="ru-RU" b="1">
                <a:solidFill>
                  <a:srgbClr val="C00000"/>
                </a:solidFill>
              </a:rPr>
              <a:t>систематика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CE654E38-B745-E441-9E5C-5CA0263DE8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799" y="838201"/>
          <a:ext cx="10515600" cy="581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9B2DBD01-7990-3446-A648-DCA605749833}"/>
              </a:ext>
            </a:extLst>
          </p:cNvPr>
          <p:cNvSpPr/>
          <p:nvPr/>
        </p:nvSpPr>
        <p:spPr>
          <a:xfrm>
            <a:off x="3684588" y="901700"/>
            <a:ext cx="2022475" cy="363538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Царство</a:t>
            </a:r>
          </a:p>
        </p:txBody>
      </p:sp>
      <p:sp>
        <p:nvSpPr>
          <p:cNvPr id="17" name="Прямоугольник с двумя скругленными соседними углами 16">
            <a:extLst>
              <a:ext uri="{FF2B5EF4-FFF2-40B4-BE49-F238E27FC236}">
                <a16:creationId xmlns:a16="http://schemas.microsoft.com/office/drawing/2014/main" id="{E72A9E31-FDF8-134F-9230-7532AA17367F}"/>
              </a:ext>
            </a:extLst>
          </p:cNvPr>
          <p:cNvSpPr/>
          <p:nvPr/>
        </p:nvSpPr>
        <p:spPr>
          <a:xfrm>
            <a:off x="2644775" y="1979613"/>
            <a:ext cx="2024063" cy="365125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Класс</a:t>
            </a:r>
          </a:p>
        </p:txBody>
      </p:sp>
      <p:sp>
        <p:nvSpPr>
          <p:cNvPr id="18" name="Прямоугольник с двумя скругленными соседними углами 17">
            <a:extLst>
              <a:ext uri="{FF2B5EF4-FFF2-40B4-BE49-F238E27FC236}">
                <a16:creationId xmlns:a16="http://schemas.microsoft.com/office/drawing/2014/main" id="{1BBB1E69-FF03-0942-BCE0-FBAF8A935583}"/>
              </a:ext>
            </a:extLst>
          </p:cNvPr>
          <p:cNvSpPr/>
          <p:nvPr/>
        </p:nvSpPr>
        <p:spPr>
          <a:xfrm>
            <a:off x="2062163" y="2908300"/>
            <a:ext cx="2024062" cy="363538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Семейство </a:t>
            </a:r>
          </a:p>
        </p:txBody>
      </p:sp>
      <p:sp>
        <p:nvSpPr>
          <p:cNvPr id="19" name="Прямоугольник с двумя скругленными соседними углами 18">
            <a:extLst>
              <a:ext uri="{FF2B5EF4-FFF2-40B4-BE49-F238E27FC236}">
                <a16:creationId xmlns:a16="http://schemas.microsoft.com/office/drawing/2014/main" id="{B183AA56-1E95-A64B-B3AE-B3AF5003F747}"/>
              </a:ext>
            </a:extLst>
          </p:cNvPr>
          <p:cNvSpPr/>
          <p:nvPr/>
        </p:nvSpPr>
        <p:spPr>
          <a:xfrm>
            <a:off x="879475" y="4000500"/>
            <a:ext cx="2024063" cy="365125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Род </a:t>
            </a:r>
          </a:p>
        </p:txBody>
      </p:sp>
      <p:sp>
        <p:nvSpPr>
          <p:cNvPr id="20" name="Прямоугольник с двумя скругленными соседними углами 19">
            <a:extLst>
              <a:ext uri="{FF2B5EF4-FFF2-40B4-BE49-F238E27FC236}">
                <a16:creationId xmlns:a16="http://schemas.microsoft.com/office/drawing/2014/main" id="{24F908EF-BCB8-E44F-B4DD-843659EEA86F}"/>
              </a:ext>
            </a:extLst>
          </p:cNvPr>
          <p:cNvSpPr/>
          <p:nvPr/>
        </p:nvSpPr>
        <p:spPr>
          <a:xfrm>
            <a:off x="204788" y="4945063"/>
            <a:ext cx="2022475" cy="363537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Вид </a:t>
            </a:r>
          </a:p>
        </p:txBody>
      </p:sp>
      <p:sp>
        <p:nvSpPr>
          <p:cNvPr id="21" name="Прямоугольник с двумя скругленными соседними углами 20">
            <a:extLst>
              <a:ext uri="{FF2B5EF4-FFF2-40B4-BE49-F238E27FC236}">
                <a16:creationId xmlns:a16="http://schemas.microsoft.com/office/drawing/2014/main" id="{CC858F85-23C8-B348-80D9-FC54A3143EB6}"/>
              </a:ext>
            </a:extLst>
          </p:cNvPr>
          <p:cNvSpPr/>
          <p:nvPr/>
        </p:nvSpPr>
        <p:spPr>
          <a:xfrm>
            <a:off x="0" y="6080125"/>
            <a:ext cx="1554163" cy="320675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Сорт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84A0D666-BA71-0143-9BEB-C3AAD181F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650BF-97B3-9047-8D1F-2C42F3566CE5}"/>
              </a:ext>
            </a:extLst>
          </p:cNvPr>
          <p:cNvSpPr txBox="1"/>
          <p:nvPr/>
        </p:nvSpPr>
        <p:spPr>
          <a:xfrm>
            <a:off x="0" y="115888"/>
            <a:ext cx="12192000" cy="477837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Оздоровление сорта методом апикальной меристемы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C5CF43D-2705-104E-8657-BC373228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064224-653D-7B4F-89EE-691D92132682}"/>
              </a:ext>
            </a:extLst>
          </p:cNvPr>
          <p:cNvSpPr txBox="1"/>
          <p:nvPr/>
        </p:nvSpPr>
        <p:spPr>
          <a:xfrm>
            <a:off x="3119438" y="115888"/>
            <a:ext cx="6721475" cy="862012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dirty="0"/>
              <a:t>Массовое производство пробирочного материала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1">
            <a:extLst>
              <a:ext uri="{FF2B5EF4-FFF2-40B4-BE49-F238E27FC236}">
                <a16:creationId xmlns:a16="http://schemas.microsoft.com/office/drawing/2014/main" id="{844B3882-BB0E-F144-896B-C516A922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5975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2D3776B-A767-5F41-9B17-E830D542EE2C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1A0B2D-EF31-DA4D-B927-7F8804EC66A1}"/>
              </a:ext>
            </a:extLst>
          </p:cNvPr>
          <p:cNvSpPr/>
          <p:nvPr/>
        </p:nvSpPr>
        <p:spPr>
          <a:xfrm>
            <a:off x="1849438" y="-133350"/>
            <a:ext cx="8131175" cy="1446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u="sng" dirty="0">
                <a:solidFill>
                  <a:srgbClr val="002060"/>
                </a:solidFill>
                <a:latin typeface="+mj-lt"/>
              </a:rPr>
              <a:t>Актуальность программы – </a:t>
            </a:r>
            <a:endParaRPr lang="en-US" sz="4400" b="1" u="sng" dirty="0">
              <a:solidFill>
                <a:srgbClr val="002060"/>
              </a:solidFill>
              <a:latin typeface="+mj-lt"/>
            </a:endParaRPr>
          </a:p>
          <a:p>
            <a:pPr algn="ctr">
              <a:defRPr/>
            </a:pPr>
            <a:r>
              <a:rPr lang="ru-RU" sz="4400" b="1" u="sng" dirty="0">
                <a:solidFill>
                  <a:srgbClr val="002060"/>
                </a:solidFill>
                <a:latin typeface="+mj-lt"/>
              </a:rPr>
              <a:t>почему картофель?</a:t>
            </a:r>
            <a:endParaRPr lang="ru-RU" sz="4400" u="sng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ED819F-ABDB-B54A-9F52-9FDE7F70E8C8}"/>
              </a:ext>
            </a:extLst>
          </p:cNvPr>
          <p:cNvSpPr/>
          <p:nvPr/>
        </p:nvSpPr>
        <p:spPr>
          <a:xfrm>
            <a:off x="7938" y="1082675"/>
            <a:ext cx="12057062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002060"/>
                </a:solidFill>
                <a:latin typeface="+mj-lt"/>
              </a:rPr>
              <a:t>ПРИЧИНА 1    – 	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один Россиянин съедает в среднем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80 кг 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картофеля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в год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. </a:t>
            </a:r>
            <a:endParaRPr lang="ru-RU" sz="3200" dirty="0">
              <a:solidFill>
                <a:srgbClr val="002060"/>
              </a:solidFill>
              <a:latin typeface="+mj-lt"/>
            </a:endParaRPr>
          </a:p>
          <a:p>
            <a:pPr>
              <a:defRPr/>
            </a:pPr>
            <a:r>
              <a:rPr lang="ru-RU" sz="3200" dirty="0">
                <a:solidFill>
                  <a:srgbClr val="002060"/>
                </a:solidFill>
                <a:latin typeface="+mj-lt"/>
              </a:rPr>
              <a:t>ПРИЧИНА 2    – 	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Россия занимает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4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 место в мире по потреблению картофеля –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25 млн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. тонн в год.</a:t>
            </a:r>
          </a:p>
          <a:p>
            <a:pPr>
              <a:defRPr/>
            </a:pPr>
            <a:r>
              <a:rPr lang="ru-RU" sz="3200" dirty="0">
                <a:solidFill>
                  <a:srgbClr val="002060"/>
                </a:solidFill>
                <a:latin typeface="+mj-lt"/>
              </a:rPr>
              <a:t>ПРИЧИНА 3    – 	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на полях России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80%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 картофеля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импортных сортов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>
              <a:defRPr/>
            </a:pPr>
            <a:r>
              <a:rPr lang="ru-RU" sz="3200" dirty="0">
                <a:solidFill>
                  <a:srgbClr val="002060"/>
                </a:solidFill>
                <a:latin typeface="+mj-lt"/>
              </a:rPr>
              <a:t>ПРИЧИНА 4    – 	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Российскими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учёными –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селекционерами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 созданы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новые сорта 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картофеля, по своим 			характеристикам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превосходящие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 лучшие импортные.</a:t>
            </a:r>
          </a:p>
          <a:p>
            <a:pPr>
              <a:defRPr/>
            </a:pPr>
            <a:endParaRPr lang="ru-RU" sz="3600" dirty="0">
              <a:solidFill>
                <a:srgbClr val="002060"/>
              </a:solidFill>
              <a:latin typeface="+mj-lt"/>
            </a:endParaRPr>
          </a:p>
          <a:p>
            <a:pPr algn="ctr">
              <a:defRPr/>
            </a:pPr>
            <a:r>
              <a:rPr lang="ru-RU" sz="3600" dirty="0">
                <a:solidFill>
                  <a:srgbClr val="002060"/>
                </a:solidFill>
                <a:latin typeface="+mj-lt"/>
              </a:rPr>
              <a:t>Именно 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новые отечественные </a:t>
            </a:r>
            <a:r>
              <a:rPr lang="ru-RU" sz="3600" dirty="0">
                <a:solidFill>
                  <a:srgbClr val="002060"/>
                </a:solidFill>
                <a:latin typeface="+mj-lt"/>
              </a:rPr>
              <a:t>сорта картофеля передаются школьникам для выполнения исследований.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6">
            <a:extLst>
              <a:ext uri="{FF2B5EF4-FFF2-40B4-BE49-F238E27FC236}">
                <a16:creationId xmlns:a16="http://schemas.microsoft.com/office/drawing/2014/main" id="{AA3BB31C-00FE-504B-BCBF-52803BF9D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63"/>
            <a:ext cx="1219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+mj-lt"/>
              </a:rPr>
              <a:t>В 2016 году стартовала государственная программа «Картофелеводство», поддержанная Президентом России </a:t>
            </a:r>
            <a:r>
              <a:rPr lang="ru-RU" altLang="ru-RU" sz="2400" b="1" dirty="0" err="1">
                <a:solidFill>
                  <a:srgbClr val="002060"/>
                </a:solidFill>
                <a:latin typeface="+mj-lt"/>
              </a:rPr>
              <a:t>В.В.Путиным</a:t>
            </a:r>
            <a:r>
              <a:rPr lang="ru-RU" altLang="ru-RU" sz="2400" b="1" dirty="0">
                <a:solidFill>
                  <a:srgbClr val="002060"/>
                </a:solidFill>
                <a:latin typeface="+mj-lt"/>
              </a:rPr>
              <a:t> </a:t>
            </a:r>
            <a:endParaRPr lang="ru-RU" altLang="ru-RU" sz="1800" b="1" dirty="0">
              <a:solidFill>
                <a:srgbClr val="002060"/>
              </a:solidFill>
              <a:latin typeface="+mj-lt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Цель государственной программы - </a:t>
            </a:r>
            <a:r>
              <a:rPr lang="ru-RU" altLang="ru-RU" sz="2000" b="1" u="sng" dirty="0">
                <a:solidFill>
                  <a:srgbClr val="002060"/>
                </a:solidFill>
                <a:latin typeface="+mj-lt"/>
              </a:rPr>
              <a:t>полное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 замещение импорта семенного картофеля к 2025г. </a:t>
            </a:r>
          </a:p>
        </p:txBody>
      </p:sp>
      <p:pic>
        <p:nvPicPr>
          <p:cNvPr id="24579" name="Picture 18" descr="micro3">
            <a:extLst>
              <a:ext uri="{FF2B5EF4-FFF2-40B4-BE49-F238E27FC236}">
                <a16:creationId xmlns:a16="http://schemas.microsoft.com/office/drawing/2014/main" id="{0B5F273F-A057-0A4D-A802-62A4395F2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300288"/>
            <a:ext cx="13684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IMG_9411">
            <a:extLst>
              <a:ext uri="{FF2B5EF4-FFF2-40B4-BE49-F238E27FC236}">
                <a16:creationId xmlns:a16="http://schemas.microsoft.com/office/drawing/2014/main" id="{731A36A8-D222-714F-92EE-6291B473C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300288"/>
            <a:ext cx="18986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0" descr="kartofel_20060731">
            <a:extLst>
              <a:ext uri="{FF2B5EF4-FFF2-40B4-BE49-F238E27FC236}">
                <a16:creationId xmlns:a16="http://schemas.microsoft.com/office/drawing/2014/main" id="{1FD5C8D8-DBEB-9542-8DF5-7D61E8A2F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300288"/>
            <a:ext cx="19859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1" descr="img_VFTRmj">
            <a:extLst>
              <a:ext uri="{FF2B5EF4-FFF2-40B4-BE49-F238E27FC236}">
                <a16:creationId xmlns:a16="http://schemas.microsoft.com/office/drawing/2014/main" id="{FC0A6407-5346-B54A-AEEA-7BA2DB17D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63" y="2300288"/>
            <a:ext cx="19748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2">
            <a:extLst>
              <a:ext uri="{FF2B5EF4-FFF2-40B4-BE49-F238E27FC236}">
                <a16:creationId xmlns:a16="http://schemas.microsoft.com/office/drawing/2014/main" id="{969DF911-5EC5-6246-9982-5C289370F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1763713"/>
            <a:ext cx="1208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микрорастения   </a:t>
            </a:r>
            <a:r>
              <a:rPr lang="ru-RU" altLang="ru-RU" sz="1800">
                <a:sym typeface="Wingdings" pitchFamily="2" charset="2"/>
              </a:rPr>
              <a:t></a:t>
            </a:r>
            <a:r>
              <a:rPr lang="ru-RU" altLang="ru-RU" sz="1800"/>
              <a:t>   миниклубни   </a:t>
            </a:r>
            <a:r>
              <a:rPr lang="ru-RU" altLang="ru-RU" sz="1800">
                <a:sym typeface="Wingdings" pitchFamily="2" charset="2"/>
              </a:rPr>
              <a:t></a:t>
            </a:r>
            <a:r>
              <a:rPr lang="ru-RU" altLang="ru-RU" sz="1800"/>
              <a:t>    первое полевое поколение   </a:t>
            </a:r>
            <a:r>
              <a:rPr lang="ru-RU" altLang="ru-RU" sz="1800">
                <a:sym typeface="Wingdings" pitchFamily="2" charset="2"/>
              </a:rPr>
              <a:t></a:t>
            </a:r>
            <a:r>
              <a:rPr lang="ru-RU" altLang="ru-RU" sz="1800"/>
              <a:t>   супер-супер элита   </a:t>
            </a:r>
            <a:r>
              <a:rPr lang="ru-RU" altLang="ru-RU" sz="1800">
                <a:sym typeface="Wingdings" pitchFamily="2" charset="2"/>
              </a:rPr>
              <a:t></a:t>
            </a:r>
            <a:r>
              <a:rPr lang="ru-RU" altLang="ru-RU" sz="1800"/>
              <a:t>   супер элита   </a:t>
            </a:r>
            <a:r>
              <a:rPr lang="ru-RU" altLang="ru-RU" sz="1800">
                <a:sym typeface="Wingdings" pitchFamily="2" charset="2"/>
              </a:rPr>
              <a:t></a:t>
            </a:r>
            <a:r>
              <a:rPr lang="ru-RU" altLang="ru-RU" sz="1800"/>
              <a:t>   элита </a:t>
            </a:r>
          </a:p>
        </p:txBody>
      </p:sp>
      <p:pic>
        <p:nvPicPr>
          <p:cNvPr id="24584" name="Picture 4" descr="P3210760">
            <a:extLst>
              <a:ext uri="{FF2B5EF4-FFF2-40B4-BE49-F238E27FC236}">
                <a16:creationId xmlns:a16="http://schemas.microsoft.com/office/drawing/2014/main" id="{C43A6D8F-377E-3047-B958-45DF8EB9A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300288"/>
            <a:ext cx="256063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 Box 22">
            <a:extLst>
              <a:ext uri="{FF2B5EF4-FFF2-40B4-BE49-F238E27FC236}">
                <a16:creationId xmlns:a16="http://schemas.microsoft.com/office/drawing/2014/main" id="{A8B727ED-46C4-F842-AAFF-B41FDCB8E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9963" y="1406525"/>
            <a:ext cx="223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 2022        </a:t>
            </a:r>
            <a:r>
              <a:rPr lang="ru-RU" altLang="ru-RU" sz="1800" b="1">
                <a:solidFill>
                  <a:srgbClr val="FF0000"/>
                </a:solidFill>
                <a:latin typeface="Verdana" panose="020B0604030504040204" pitchFamily="34" charset="0"/>
              </a:rPr>
              <a:t>2023</a:t>
            </a:r>
          </a:p>
        </p:txBody>
      </p:sp>
      <p:sp>
        <p:nvSpPr>
          <p:cNvPr id="24586" name="Text Box 21">
            <a:extLst>
              <a:ext uri="{FF2B5EF4-FFF2-40B4-BE49-F238E27FC236}">
                <a16:creationId xmlns:a16="http://schemas.microsoft.com/office/drawing/2014/main" id="{839401F9-FC88-BB41-B7AD-19EA19D18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1404938"/>
            <a:ext cx="110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2019</a:t>
            </a:r>
          </a:p>
        </p:txBody>
      </p:sp>
      <p:sp>
        <p:nvSpPr>
          <p:cNvPr id="24587" name="Text Box 21">
            <a:extLst>
              <a:ext uri="{FF2B5EF4-FFF2-40B4-BE49-F238E27FC236}">
                <a16:creationId xmlns:a16="http://schemas.microsoft.com/office/drawing/2014/main" id="{38596250-7999-0C4C-BCD0-4379CC67D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1398588"/>
            <a:ext cx="191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2019 </a:t>
            </a:r>
          </a:p>
        </p:txBody>
      </p:sp>
      <p:sp>
        <p:nvSpPr>
          <p:cNvPr id="24588" name="Text Box 21">
            <a:extLst>
              <a:ext uri="{FF2B5EF4-FFF2-40B4-BE49-F238E27FC236}">
                <a16:creationId xmlns:a16="http://schemas.microsoft.com/office/drawing/2014/main" id="{32EC5D49-4F47-344F-BF7B-55A131D92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675" y="1404938"/>
            <a:ext cx="2252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 2020</a:t>
            </a:r>
          </a:p>
        </p:txBody>
      </p:sp>
      <p:sp>
        <p:nvSpPr>
          <p:cNvPr id="24589" name="Text Box 21">
            <a:extLst>
              <a:ext uri="{FF2B5EF4-FFF2-40B4-BE49-F238E27FC236}">
                <a16:creationId xmlns:a16="http://schemas.microsoft.com/office/drawing/2014/main" id="{30880715-3462-DA48-92F2-C542E071B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1404938"/>
            <a:ext cx="2233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 2021</a:t>
            </a:r>
          </a:p>
        </p:txBody>
      </p:sp>
      <p:pic>
        <p:nvPicPr>
          <p:cNvPr id="24590" name="Picture 71" descr="http://sadisibiri.ru/images/raspop-kartof-lecchprod2.jpg">
            <a:extLst>
              <a:ext uri="{FF2B5EF4-FFF2-40B4-BE49-F238E27FC236}">
                <a16:creationId xmlns:a16="http://schemas.microsoft.com/office/drawing/2014/main" id="{2AF6DAA8-31D2-1446-A586-B40FEBBC0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4708525"/>
            <a:ext cx="22669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73" descr="http://madou83.ru/media/2013/05/IMG_23181.jpg">
            <a:extLst>
              <a:ext uri="{FF2B5EF4-FFF2-40B4-BE49-F238E27FC236}">
                <a16:creationId xmlns:a16="http://schemas.microsoft.com/office/drawing/2014/main" id="{AF5DA8BC-1EA0-814B-AB4E-6A5F211F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4699000"/>
            <a:ext cx="1801813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75" descr="http://kbr.news-r.ru/upload/iblock/1a6/1a6ace4bf3364c3914645f866b2fc88c.jpg">
            <a:extLst>
              <a:ext uri="{FF2B5EF4-FFF2-40B4-BE49-F238E27FC236}">
                <a16:creationId xmlns:a16="http://schemas.microsoft.com/office/drawing/2014/main" id="{32C15160-38ED-1046-8F83-F787E4669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4699000"/>
            <a:ext cx="31194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77" descr="http://img0.liveinternet.ru/images/attach/c/5/92/255/92255916_moi_risunki_260_1_.jpg">
            <a:extLst>
              <a:ext uri="{FF2B5EF4-FFF2-40B4-BE49-F238E27FC236}">
                <a16:creationId xmlns:a16="http://schemas.microsoft.com/office/drawing/2014/main" id="{B780CC4B-6ADB-044B-AAA7-08A21441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4708525"/>
            <a:ext cx="22225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79" descr="http://photo.7ya.ru/ph/2010/3/29/1269892741056.jpg">
            <a:extLst>
              <a:ext uri="{FF2B5EF4-FFF2-40B4-BE49-F238E27FC236}">
                <a16:creationId xmlns:a16="http://schemas.microsoft.com/office/drawing/2014/main" id="{E31BB1B9-D731-1049-9AFF-CBBD4B24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4708525"/>
            <a:ext cx="1649412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211728-D1B6-C04D-8679-EFA06F827524}"/>
              </a:ext>
            </a:extLst>
          </p:cNvPr>
          <p:cNvSpPr txBox="1"/>
          <p:nvPr/>
        </p:nvSpPr>
        <p:spPr>
          <a:xfrm>
            <a:off x="0" y="4159250"/>
            <a:ext cx="12192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+mj-lt"/>
              </a:rPr>
              <a:t>Школьники растут вместе с выращиваемыми ими новыми отечественными сортами картофеля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52F6E753-8F16-7745-839E-6C6591012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04838"/>
            <a:ext cx="12065000" cy="4038600"/>
          </a:xfrm>
        </p:spPr>
        <p:txBody>
          <a:bodyPr/>
          <a:lstStyle/>
          <a:p>
            <a:pPr algn="l"/>
            <a:r>
              <a:rPr lang="ru-RU" altLang="ru-RU" sz="4800" b="1" u="sng">
                <a:solidFill>
                  <a:srgbClr val="002060"/>
                </a:solidFill>
              </a:rPr>
              <a:t>Материал, передаваемый для исследований:</a:t>
            </a:r>
            <a:br>
              <a:rPr lang="ru-RU" altLang="ru-RU" sz="5400" b="1" u="sng">
                <a:solidFill>
                  <a:srgbClr val="002060"/>
                </a:solidFill>
              </a:rPr>
            </a:br>
            <a:r>
              <a:rPr lang="ru-RU" altLang="ru-RU" sz="4400" b="1">
                <a:solidFill>
                  <a:srgbClr val="002060"/>
                </a:solidFill>
              </a:rPr>
              <a:t>- пробирочные микрорастения картофеля новых отечественных сортов </a:t>
            </a:r>
            <a:br>
              <a:rPr lang="ru-RU" altLang="ru-RU" sz="4400" b="1">
                <a:solidFill>
                  <a:srgbClr val="002060"/>
                </a:solidFill>
              </a:rPr>
            </a:br>
            <a:br>
              <a:rPr lang="ru-RU" altLang="ru-RU" sz="4400" b="1">
                <a:solidFill>
                  <a:srgbClr val="002060"/>
                </a:solidFill>
              </a:rPr>
            </a:br>
            <a:r>
              <a:rPr lang="ru-RU" altLang="ru-RU" sz="4400" b="1">
                <a:solidFill>
                  <a:srgbClr val="002060"/>
                </a:solidFill>
              </a:rPr>
              <a:t>- инструкции по выращиванию</a:t>
            </a:r>
            <a:br>
              <a:rPr lang="ru-RU" altLang="ru-RU" sz="4400" b="1">
                <a:solidFill>
                  <a:srgbClr val="002060"/>
                </a:solidFill>
              </a:rPr>
            </a:br>
            <a:r>
              <a:rPr lang="ru-RU" altLang="ru-RU" sz="4400" b="1">
                <a:solidFill>
                  <a:srgbClr val="002060"/>
                </a:solidFill>
              </a:rPr>
              <a:t>- дневник наблюдений</a:t>
            </a:r>
            <a:endParaRPr lang="ru-RU" altLang="ru-RU" sz="5400">
              <a:solidFill>
                <a:srgbClr val="002060"/>
              </a:solidFill>
            </a:endParaRPr>
          </a:p>
        </p:txBody>
      </p:sp>
      <p:pic>
        <p:nvPicPr>
          <p:cNvPr id="25603" name="Picture 4" descr="http://mcx-consult.ru/d/77622/d/image_14.jpg">
            <a:extLst>
              <a:ext uri="{FF2B5EF4-FFF2-40B4-BE49-F238E27FC236}">
                <a16:creationId xmlns:a16="http://schemas.microsoft.com/office/drawing/2014/main" id="{F0A69F28-1221-0F4A-ADAB-381C352FF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4846638"/>
            <a:ext cx="87645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http://method-estate.com/wp-content/uploads/2012/01/image47.png">
            <a:extLst>
              <a:ext uri="{FF2B5EF4-FFF2-40B4-BE49-F238E27FC236}">
                <a16:creationId xmlns:a16="http://schemas.microsoft.com/office/drawing/2014/main" id="{3B96EC40-EC7C-1B4A-B9D1-D2A76A315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32375"/>
            <a:ext cx="28257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6">
            <a:extLst>
              <a:ext uri="{FF2B5EF4-FFF2-40B4-BE49-F238E27FC236}">
                <a16:creationId xmlns:a16="http://schemas.microsoft.com/office/drawing/2014/main" id="{8AAB6988-72D0-1C45-A7E9-80FDC3F2A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42863"/>
            <a:ext cx="1144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Начало программы </a:t>
            </a:r>
            <a:r>
              <a:rPr lang="ru-RU" altLang="ru-RU" sz="2000" b="1">
                <a:solidFill>
                  <a:srgbClr val="002060"/>
                </a:solidFill>
                <a:latin typeface="+mj-lt"/>
              </a:rPr>
              <a:t>– 2019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год – получение из </a:t>
            </a:r>
            <a:r>
              <a:rPr lang="ru-RU" altLang="ru-RU" sz="2000" b="1" dirty="0" err="1">
                <a:solidFill>
                  <a:srgbClr val="002060"/>
                </a:solidFill>
                <a:latin typeface="+mj-lt"/>
              </a:rPr>
              <a:t>микрорастений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altLang="ru-RU" sz="2000" b="1" dirty="0" err="1">
                <a:solidFill>
                  <a:srgbClr val="002060"/>
                </a:solidFill>
                <a:latin typeface="+mj-lt"/>
              </a:rPr>
              <a:t>миниклубней</a:t>
            </a:r>
            <a:endParaRPr lang="ru-RU" altLang="ru-RU" sz="2000" b="1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23272167-CF3C-5648-99B0-6A16D7E9EA08}"/>
              </a:ext>
            </a:extLst>
          </p:cNvPr>
          <p:cNvGraphicFramePr>
            <a:graphicFrameLocks noGrp="1"/>
          </p:cNvGraphicFramePr>
          <p:nvPr/>
        </p:nvGraphicFramePr>
        <p:xfrm>
          <a:off x="760413" y="2641600"/>
          <a:ext cx="10361612" cy="2297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8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3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713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Категория семенного картофеля</a:t>
                      </a:r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Микрорастение</a:t>
                      </a:r>
                      <a:endParaRPr lang="ru-RU" sz="1800" dirty="0"/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Миниклубни</a:t>
                      </a:r>
                      <a:endParaRPr lang="ru-RU" sz="1800" dirty="0"/>
                    </a:p>
                  </a:txBody>
                  <a:tcPr marL="91436" marR="91436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Год</a:t>
                      </a: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2019</a:t>
                      </a:r>
                      <a:endParaRPr lang="ru-RU" sz="1800" dirty="0"/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2019</a:t>
                      </a:r>
                      <a:endParaRPr lang="ru-RU" sz="1800" dirty="0"/>
                    </a:p>
                  </a:txBody>
                  <a:tcPr marL="91436" marR="91436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Новый сорт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</a:t>
                      </a:r>
                      <a:r>
                        <a:rPr lang="ru-RU" sz="1800"/>
                        <a:t> </a:t>
                      </a:r>
                      <a:r>
                        <a:rPr lang="ru-RU" sz="1800" dirty="0"/>
                        <a:t>шт.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0,</a:t>
                      </a:r>
                      <a:r>
                        <a:rPr lang="ru-RU" sz="1800" baseline="0"/>
                        <a:t> 3</a:t>
                      </a:r>
                      <a:r>
                        <a:rPr lang="ru-RU" sz="1800"/>
                        <a:t> кг (5</a:t>
                      </a:r>
                      <a:r>
                        <a:rPr lang="ru-RU" sz="1800" baseline="0"/>
                        <a:t> </a:t>
                      </a:r>
                      <a:r>
                        <a:rPr lang="ru-RU" sz="1800" baseline="0" dirty="0"/>
                        <a:t>шт.</a:t>
                      </a:r>
                      <a:r>
                        <a:rPr lang="ru-RU" sz="1800" dirty="0"/>
                        <a:t>)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18" marB="45718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Необходимая для выращивания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площадь, </a:t>
                      </a:r>
                      <a:r>
                        <a:rPr lang="ru-RU" sz="1600" dirty="0" err="1"/>
                        <a:t>кв.м</a:t>
                      </a:r>
                      <a:r>
                        <a:rPr lang="ru-RU" sz="1600" dirty="0"/>
                        <a:t>.</a:t>
                      </a:r>
                    </a:p>
                  </a:txBody>
                  <a:tcPr marL="91436" marR="9143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0,2</a:t>
                      </a:r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91436" marR="91436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6649" name="Группа 4">
            <a:extLst>
              <a:ext uri="{FF2B5EF4-FFF2-40B4-BE49-F238E27FC236}">
                <a16:creationId xmlns:a16="http://schemas.microsoft.com/office/drawing/2014/main" id="{74436AA9-E802-0D49-AAD3-FE767E487E15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569913"/>
            <a:ext cx="10017125" cy="2012950"/>
            <a:chOff x="523471" y="4398642"/>
            <a:chExt cx="10016165" cy="2012462"/>
          </a:xfrm>
        </p:grpSpPr>
        <p:pic>
          <p:nvPicPr>
            <p:cNvPr id="26650" name="Picture 4" descr="P3210760">
              <a:extLst>
                <a:ext uri="{FF2B5EF4-FFF2-40B4-BE49-F238E27FC236}">
                  <a16:creationId xmlns:a16="http://schemas.microsoft.com/office/drawing/2014/main" id="{147A8B12-3622-2546-87CE-CB1D29163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756" y="4401942"/>
              <a:ext cx="2678880" cy="2009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люс 1">
              <a:extLst>
                <a:ext uri="{FF2B5EF4-FFF2-40B4-BE49-F238E27FC236}">
                  <a16:creationId xmlns:a16="http://schemas.microsoft.com/office/drawing/2014/main" id="{A42F3535-D485-A245-B8CC-D9442362CFB8}"/>
                </a:ext>
              </a:extLst>
            </p:cNvPr>
            <p:cNvSpPr/>
            <p:nvPr/>
          </p:nvSpPr>
          <p:spPr>
            <a:xfrm>
              <a:off x="2931478" y="5116018"/>
              <a:ext cx="495253" cy="509463"/>
            </a:xfrm>
            <a:prstGeom prst="mathPlus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" name="Равно 2">
              <a:extLst>
                <a:ext uri="{FF2B5EF4-FFF2-40B4-BE49-F238E27FC236}">
                  <a16:creationId xmlns:a16="http://schemas.microsoft.com/office/drawing/2014/main" id="{A47CF39E-C27F-A148-A7F3-C9C120A6A540}"/>
                </a:ext>
              </a:extLst>
            </p:cNvPr>
            <p:cNvSpPr/>
            <p:nvPr/>
          </p:nvSpPr>
          <p:spPr>
            <a:xfrm>
              <a:off x="6783971" y="5116018"/>
              <a:ext cx="588907" cy="545968"/>
            </a:xfrm>
            <a:prstGeom prst="mathEqual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6653" name="Picture 2" descr="http://vniikh.com/wp-content/uploads/2014/08/2.png">
              <a:extLst>
                <a:ext uri="{FF2B5EF4-FFF2-40B4-BE49-F238E27FC236}">
                  <a16:creationId xmlns:a16="http://schemas.microsoft.com/office/drawing/2014/main" id="{F10A1352-7F7D-3940-9C3B-28EBB0967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589" y="4401943"/>
              <a:ext cx="2704058" cy="2009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54" name="Группа 3">
              <a:extLst>
                <a:ext uri="{FF2B5EF4-FFF2-40B4-BE49-F238E27FC236}">
                  <a16:creationId xmlns:a16="http://schemas.microsoft.com/office/drawing/2014/main" id="{B676122C-D05A-8041-B654-AAECA78F05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471" y="4398642"/>
              <a:ext cx="2179913" cy="2012461"/>
              <a:chOff x="313189" y="4059304"/>
              <a:chExt cx="2606757" cy="2755900"/>
            </a:xfrm>
          </p:grpSpPr>
          <p:pic>
            <p:nvPicPr>
              <p:cNvPr id="26655" name="Picture 4" descr="http://lib2.podelise.ru/tw_files2/urls_555/24/d-23340/23340_html_6c4641c4.jpg">
                <a:extLst>
                  <a:ext uri="{FF2B5EF4-FFF2-40B4-BE49-F238E27FC236}">
                    <a16:creationId xmlns:a16="http://schemas.microsoft.com/office/drawing/2014/main" id="{8784DB92-8A50-CB46-A5F8-107FC1614E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9" y="4059304"/>
                <a:ext cx="2606757" cy="275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6" name="Picture 8" descr="http://intellectrossii.ru/upload_modules/goods/goods/full/4caa0eaff54cabf5614a56bea8145321.jpg">
                <a:extLst>
                  <a:ext uri="{FF2B5EF4-FFF2-40B4-BE49-F238E27FC236}">
                    <a16:creationId xmlns:a16="http://schemas.microsoft.com/office/drawing/2014/main" id="{530ECEAA-3813-144A-A59F-32CA364883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334" y="4346184"/>
                <a:ext cx="616709" cy="41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6">
            <a:extLst>
              <a:ext uri="{FF2B5EF4-FFF2-40B4-BE49-F238E27FC236}">
                <a16:creationId xmlns:a16="http://schemas.microsoft.com/office/drawing/2014/main" id="{238DB832-AF57-FE4C-8412-C0D8D66C5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42863"/>
            <a:ext cx="1144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000" b="1">
                <a:solidFill>
                  <a:srgbClr val="002060"/>
                </a:solidFill>
                <a:latin typeface="+mj-lt"/>
              </a:rPr>
              <a:t>2020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год – получение из </a:t>
            </a:r>
            <a:r>
              <a:rPr lang="ru-RU" altLang="ru-RU" sz="2000" b="1" dirty="0" err="1">
                <a:solidFill>
                  <a:srgbClr val="002060"/>
                </a:solidFill>
                <a:latin typeface="+mj-lt"/>
              </a:rPr>
              <a:t>миниклубней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 первого полевого поколения семенного картофеля (ПП-1)</a:t>
            </a:r>
            <a:r>
              <a:rPr lang="ru-RU" altLang="ru-RU" sz="2000" b="1" dirty="0">
                <a:solidFill>
                  <a:srgbClr val="002060"/>
                </a:solidFill>
              </a:rPr>
              <a:t> </a:t>
            </a:r>
            <a:endParaRPr lang="ru-RU" altLang="ru-RU" sz="2000" b="1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88B163C8-0ED1-B447-9D4C-EC00888906F8}"/>
              </a:ext>
            </a:extLst>
          </p:cNvPr>
          <p:cNvGraphicFramePr>
            <a:graphicFrameLocks noGrp="1"/>
          </p:cNvGraphicFramePr>
          <p:nvPr/>
        </p:nvGraphicFramePr>
        <p:xfrm>
          <a:off x="933450" y="2620963"/>
          <a:ext cx="10360025" cy="224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7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3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1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Категория семенного картофеля</a:t>
                      </a:r>
                    </a:p>
                  </a:txBody>
                  <a:tcPr marL="91422" marR="9142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Миниклубни</a:t>
                      </a:r>
                      <a:endParaRPr lang="ru-RU" sz="1800" dirty="0"/>
                    </a:p>
                  </a:txBody>
                  <a:tcPr marL="91422" marR="91422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Первое полевое поколение</a:t>
                      </a:r>
                    </a:p>
                  </a:txBody>
                  <a:tcPr marL="91422" marR="91422" marT="45733" marB="4573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Год</a:t>
                      </a:r>
                    </a:p>
                  </a:txBody>
                  <a:tcPr marL="91422" marR="9142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2019</a:t>
                      </a:r>
                      <a:endParaRPr lang="ru-RU" sz="1800" dirty="0"/>
                    </a:p>
                  </a:txBody>
                  <a:tcPr marL="91422" marR="9142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2020</a:t>
                      </a:r>
                      <a:endParaRPr lang="ru-RU" sz="1800" dirty="0"/>
                    </a:p>
                  </a:txBody>
                  <a:tcPr marL="91422" marR="91422"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Новый сорт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0,3 (5</a:t>
                      </a:r>
                      <a:r>
                        <a:rPr lang="ru-RU" sz="1800" baseline="0"/>
                        <a:t> </a:t>
                      </a:r>
                      <a:r>
                        <a:rPr lang="ru-RU" sz="1800" baseline="0" dirty="0"/>
                        <a:t>шт.</a:t>
                      </a:r>
                      <a:r>
                        <a:rPr lang="ru-RU" sz="1800" dirty="0"/>
                        <a:t>)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33" marB="45733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4</a:t>
                      </a:r>
                      <a:r>
                        <a:rPr lang="ru-RU" sz="1800"/>
                        <a:t> -  6 кг</a:t>
                      </a:r>
                      <a:endParaRPr lang="ru-RU" sz="1800" dirty="0"/>
                    </a:p>
                  </a:txBody>
                  <a:tcPr marL="91422" marR="91422" marT="45733" marB="45733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9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Необходимая для выращивания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площадь земли, </a:t>
                      </a:r>
                      <a:r>
                        <a:rPr lang="ru-RU" sz="1600" dirty="0" err="1"/>
                        <a:t>кв.м</a:t>
                      </a:r>
                      <a:r>
                        <a:rPr lang="ru-RU" sz="1600" dirty="0"/>
                        <a:t>.</a:t>
                      </a:r>
                    </a:p>
                  </a:txBody>
                  <a:tcPr marL="91422" marR="9142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0,2</a:t>
                      </a:r>
                      <a:endParaRPr lang="ru-RU" sz="1800" dirty="0"/>
                    </a:p>
                  </a:txBody>
                  <a:tcPr marL="91422" marR="91422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>
                          <a:solidFill>
                            <a:schemeClr val="dk1"/>
                          </a:solidFill>
                          <a:latin typeface="+mn-lt"/>
                        </a:rPr>
                        <a:t>10</a:t>
                      </a:r>
                      <a:r>
                        <a:rPr lang="ru-RU" sz="2800" b="1" baseline="30000">
                          <a:solidFill>
                            <a:srgbClr val="FF0000"/>
                          </a:solidFill>
                          <a:latin typeface="+mj-lt"/>
                        </a:rPr>
                        <a:t>*</a:t>
                      </a:r>
                      <a:r>
                        <a:rPr lang="ru-RU" sz="1800"/>
                        <a:t> </a:t>
                      </a:r>
                      <a:endParaRPr lang="ru-RU" sz="1800" dirty="0"/>
                    </a:p>
                    <a:p>
                      <a:pPr algn="ctr"/>
                      <a:endParaRPr lang="ru-RU" sz="1400" dirty="0"/>
                    </a:p>
                  </a:txBody>
                  <a:tcPr marL="91422" marR="91422" marT="45733" marB="457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7673" name="Группа 6">
            <a:extLst>
              <a:ext uri="{FF2B5EF4-FFF2-40B4-BE49-F238E27FC236}">
                <a16:creationId xmlns:a16="http://schemas.microsoft.com/office/drawing/2014/main" id="{94EF19DD-F8F2-914D-A722-4D331B0409BA}"/>
              </a:ext>
            </a:extLst>
          </p:cNvPr>
          <p:cNvGrpSpPr>
            <a:grpSpLocks/>
          </p:cNvGrpSpPr>
          <p:nvPr/>
        </p:nvGrpSpPr>
        <p:grpSpPr bwMode="auto">
          <a:xfrm>
            <a:off x="1001713" y="566738"/>
            <a:ext cx="10223500" cy="2054225"/>
            <a:chOff x="767070" y="3464159"/>
            <a:chExt cx="10224539" cy="2054575"/>
          </a:xfrm>
        </p:grpSpPr>
        <p:pic>
          <p:nvPicPr>
            <p:cNvPr id="27675" name="Picture 4" descr="P3210760">
              <a:extLst>
                <a:ext uri="{FF2B5EF4-FFF2-40B4-BE49-F238E27FC236}">
                  <a16:creationId xmlns:a16="http://schemas.microsoft.com/office/drawing/2014/main" id="{A829D5C9-47EC-F64C-95FA-D9DC47B0F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229" y="3464159"/>
              <a:ext cx="2678880" cy="2009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люс 1">
              <a:extLst>
                <a:ext uri="{FF2B5EF4-FFF2-40B4-BE49-F238E27FC236}">
                  <a16:creationId xmlns:a16="http://schemas.microsoft.com/office/drawing/2014/main" id="{CE6665A1-71FE-A94B-BB08-D7BC54420150}"/>
                </a:ext>
              </a:extLst>
            </p:cNvPr>
            <p:cNvSpPr/>
            <p:nvPr/>
          </p:nvSpPr>
          <p:spPr>
            <a:xfrm>
              <a:off x="3607396" y="4196121"/>
              <a:ext cx="495350" cy="509675"/>
            </a:xfrm>
            <a:prstGeom prst="mathPlus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" name="Равно 2">
              <a:extLst>
                <a:ext uri="{FF2B5EF4-FFF2-40B4-BE49-F238E27FC236}">
                  <a16:creationId xmlns:a16="http://schemas.microsoft.com/office/drawing/2014/main" id="{8997168C-C30A-6545-874F-200A5E678DEA}"/>
                </a:ext>
              </a:extLst>
            </p:cNvPr>
            <p:cNvSpPr/>
            <p:nvPr/>
          </p:nvSpPr>
          <p:spPr>
            <a:xfrm>
              <a:off x="7460650" y="4196121"/>
              <a:ext cx="589022" cy="544606"/>
            </a:xfrm>
            <a:prstGeom prst="mathEqual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7678" name="Picture 2" descr="http://www.mediazavod.ru/upload/iblock/c88/c88d934cd310a282d805e819dafad56f.jpg">
              <a:extLst>
                <a:ext uri="{FF2B5EF4-FFF2-40B4-BE49-F238E27FC236}">
                  <a16:creationId xmlns:a16="http://schemas.microsoft.com/office/drawing/2014/main" id="{D6E01F91-1F15-1547-B9CA-7986CC4DF3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9462" y="3464160"/>
              <a:ext cx="2732147" cy="2054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9" name="Picture 4" descr="http://img1.liveinternet.ru/images/attach/c/8/101/820/101820399_5111852_antoshka.jpg">
              <a:extLst>
                <a:ext uri="{FF2B5EF4-FFF2-40B4-BE49-F238E27FC236}">
                  <a16:creationId xmlns:a16="http://schemas.microsoft.com/office/drawing/2014/main" id="{6D0A0C3D-7353-554A-9151-FAD198236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70" y="3464159"/>
              <a:ext cx="2613231" cy="196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488A6B-8B3B-BB40-8C1A-7488C32B5CE4}"/>
              </a:ext>
            </a:extLst>
          </p:cNvPr>
          <p:cNvSpPr/>
          <p:nvPr/>
        </p:nvSpPr>
        <p:spPr>
          <a:xfrm flipH="1">
            <a:off x="800100" y="5233988"/>
            <a:ext cx="121920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baseline="30000" dirty="0">
                <a:solidFill>
                  <a:srgbClr val="FF0000"/>
                </a:solidFill>
                <a:latin typeface="+mj-lt"/>
              </a:rPr>
              <a:t>*</a:t>
            </a:r>
            <a:r>
              <a:rPr lang="ru-RU" b="1" baseline="30000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+mj-lt"/>
              </a:rPr>
              <a:t>Здесь и далее в случае отсутствия у школьников возможности высаживать семенной картофель, землю предоставляет курирующий школу институт !</a:t>
            </a:r>
            <a:r>
              <a:rPr lang="ru-RU" sz="1600" b="1" dirty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6">
            <a:extLst>
              <a:ext uri="{FF2B5EF4-FFF2-40B4-BE49-F238E27FC236}">
                <a16:creationId xmlns:a16="http://schemas.microsoft.com/office/drawing/2014/main" id="{61AEAF3C-AD9D-ED4A-9860-48ACBFE29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2863"/>
            <a:ext cx="11645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2018 год – получение из первого полевого поколения семенного картофеля (ПП-1) супер-супер элиты (ССЭ)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3ACC798B-73CF-E64A-8E17-7EFC0CD1987E}"/>
              </a:ext>
            </a:extLst>
          </p:cNvPr>
          <p:cNvGraphicFramePr>
            <a:graphicFrameLocks noGrp="1"/>
          </p:cNvGraphicFramePr>
          <p:nvPr/>
        </p:nvGraphicFramePr>
        <p:xfrm>
          <a:off x="933450" y="2620963"/>
          <a:ext cx="10360025" cy="2687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7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3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3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Категория семенного картофеля</a:t>
                      </a:r>
                    </a:p>
                  </a:txBody>
                  <a:tcPr marL="91422" marR="9142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Первое полевое поколение</a:t>
                      </a:r>
                    </a:p>
                  </a:txBody>
                  <a:tcPr marL="91422" marR="91422" marT="45734" marB="457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Супер-супер элита</a:t>
                      </a:r>
                    </a:p>
                  </a:txBody>
                  <a:tcPr marL="91422" marR="91422" marT="45734" marB="4573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6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Год</a:t>
                      </a:r>
                    </a:p>
                  </a:txBody>
                  <a:tcPr marL="91422" marR="9142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2020</a:t>
                      </a:r>
                      <a:endParaRPr lang="ru-RU" sz="1800" dirty="0"/>
                    </a:p>
                  </a:txBody>
                  <a:tcPr marL="91422" marR="9142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2021</a:t>
                      </a:r>
                      <a:endParaRPr lang="ru-RU" sz="1800" dirty="0"/>
                    </a:p>
                  </a:txBody>
                  <a:tcPr marL="91422" marR="91422" marT="45734" marB="4573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5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Новый сорт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34" marB="4573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6</a:t>
                      </a:r>
                      <a:r>
                        <a:rPr lang="ru-RU" sz="1800"/>
                        <a:t> - 8 </a:t>
                      </a:r>
                      <a:r>
                        <a:rPr lang="ru-RU" sz="1800" dirty="0"/>
                        <a:t>кг</a:t>
                      </a:r>
                    </a:p>
                  </a:txBody>
                  <a:tcPr marL="91422" marR="91422" marT="45734" marB="45734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40 - 60 кг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(объем двух сеток на рисунке)</a:t>
                      </a:r>
                      <a:endParaRPr lang="ru-RU" sz="12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/>
                    </a:p>
                  </a:txBody>
                  <a:tcPr marL="91422" marR="91422" marT="45734" marB="45734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2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Необходимая для выращивания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площадь земли, </a:t>
                      </a:r>
                      <a:r>
                        <a:rPr lang="ru-RU" sz="1600" dirty="0" err="1"/>
                        <a:t>кв.м</a:t>
                      </a:r>
                      <a:r>
                        <a:rPr lang="ru-RU" sz="1600" dirty="0"/>
                        <a:t>.</a:t>
                      </a:r>
                    </a:p>
                  </a:txBody>
                  <a:tcPr marL="91422" marR="9142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10</a:t>
                      </a:r>
                      <a:endParaRPr lang="ru-RU" sz="1800" dirty="0"/>
                    </a:p>
                  </a:txBody>
                  <a:tcPr marL="91422" marR="91422" marT="45734" marB="4573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165 </a:t>
                      </a:r>
                    </a:p>
                  </a:txBody>
                  <a:tcPr marL="91422" marR="91422" marT="45734" marB="4573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8697" name="Группа 3">
            <a:extLst>
              <a:ext uri="{FF2B5EF4-FFF2-40B4-BE49-F238E27FC236}">
                <a16:creationId xmlns:a16="http://schemas.microsoft.com/office/drawing/2014/main" id="{89C20598-1EAB-814B-966D-7C9E1355B37B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503238"/>
            <a:ext cx="7859713" cy="2057400"/>
            <a:chOff x="224919" y="532003"/>
            <a:chExt cx="7860475" cy="2057963"/>
          </a:xfrm>
        </p:grpSpPr>
        <p:sp>
          <p:nvSpPr>
            <p:cNvPr id="2" name="Плюс 1">
              <a:extLst>
                <a:ext uri="{FF2B5EF4-FFF2-40B4-BE49-F238E27FC236}">
                  <a16:creationId xmlns:a16="http://schemas.microsoft.com/office/drawing/2014/main" id="{099D85F5-F829-8644-ACA4-7C424D693F79}"/>
                </a:ext>
              </a:extLst>
            </p:cNvPr>
            <p:cNvSpPr/>
            <p:nvPr/>
          </p:nvSpPr>
          <p:spPr>
            <a:xfrm>
              <a:off x="3854296" y="1298975"/>
              <a:ext cx="495348" cy="508139"/>
            </a:xfrm>
            <a:prstGeom prst="mathPlus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" name="Равно 2">
              <a:extLst>
                <a:ext uri="{FF2B5EF4-FFF2-40B4-BE49-F238E27FC236}">
                  <a16:creationId xmlns:a16="http://schemas.microsoft.com/office/drawing/2014/main" id="{FD249E01-E6E4-3D48-9474-B573DFE2BA24}"/>
                </a:ext>
              </a:extLst>
            </p:cNvPr>
            <p:cNvSpPr/>
            <p:nvPr/>
          </p:nvSpPr>
          <p:spPr>
            <a:xfrm>
              <a:off x="7496374" y="1298975"/>
              <a:ext cx="589020" cy="544662"/>
            </a:xfrm>
            <a:prstGeom prst="mathEqual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8701" name="Picture 2" descr="http://www.mediazavod.ru/upload/iblock/c88/c88d934cd310a282d805e819dafad56f.jpg">
              <a:extLst>
                <a:ext uri="{FF2B5EF4-FFF2-40B4-BE49-F238E27FC236}">
                  <a16:creationId xmlns:a16="http://schemas.microsoft.com/office/drawing/2014/main" id="{4E284225-AFCC-5347-A37B-59AE5E02B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351" y="535392"/>
              <a:ext cx="2732147" cy="2054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2" name="Picture 2" descr="http://lib.podelise.ru/tw_files2/urls_34/7/d-6403/6403_html_2f58557c.jpg">
              <a:extLst>
                <a:ext uri="{FF2B5EF4-FFF2-40B4-BE49-F238E27FC236}">
                  <a16:creationId xmlns:a16="http://schemas.microsoft.com/office/drawing/2014/main" id="{15DEB8A1-0BB8-7949-AED8-297E7E88C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9" y="532003"/>
              <a:ext cx="3417677" cy="2000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98" name="Рисунок 4">
            <a:extLst>
              <a:ext uri="{FF2B5EF4-FFF2-40B4-BE49-F238E27FC236}">
                <a16:creationId xmlns:a16="http://schemas.microsoft.com/office/drawing/2014/main" id="{3ED583A7-788E-C947-BEB6-4BB843D2D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611188"/>
            <a:ext cx="30924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6">
            <a:extLst>
              <a:ext uri="{FF2B5EF4-FFF2-40B4-BE49-F238E27FC236}">
                <a16:creationId xmlns:a16="http://schemas.microsoft.com/office/drawing/2014/main" id="{839C2D39-FFCB-F640-BF09-07DEA137D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63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2019 год – получение из семенного картофеля класса ССЭ семенного картофеля класса супер элита (СЭ)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E61E3CF9-48B4-3D47-91B4-D7A38A3FF8DC}"/>
              </a:ext>
            </a:extLst>
          </p:cNvPr>
          <p:cNvGraphicFramePr>
            <a:graphicFrameLocks noGrp="1"/>
          </p:cNvGraphicFramePr>
          <p:nvPr/>
        </p:nvGraphicFramePr>
        <p:xfrm>
          <a:off x="933450" y="2620963"/>
          <a:ext cx="10360025" cy="224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7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3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1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Категория семенного картофеля</a:t>
                      </a:r>
                    </a:p>
                  </a:txBody>
                  <a:tcPr marL="91422" marR="9142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Супер-супер элита</a:t>
                      </a:r>
                    </a:p>
                  </a:txBody>
                  <a:tcPr marL="91422" marR="91422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Супер элита</a:t>
                      </a:r>
                    </a:p>
                  </a:txBody>
                  <a:tcPr marL="91422" marR="91422" marT="45733" marB="4573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Год</a:t>
                      </a:r>
                    </a:p>
                  </a:txBody>
                  <a:tcPr marL="91422" marR="9142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2021</a:t>
                      </a:r>
                      <a:endParaRPr lang="ru-RU" sz="1800" dirty="0"/>
                    </a:p>
                  </a:txBody>
                  <a:tcPr marL="91422" marR="91422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2022</a:t>
                      </a:r>
                      <a:endParaRPr lang="ru-RU" sz="1800" dirty="0"/>
                    </a:p>
                  </a:txBody>
                  <a:tcPr marL="91422" marR="91422" marT="45733" marB="457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Новый сорт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40 - 60 кг </a:t>
                      </a:r>
                    </a:p>
                  </a:txBody>
                  <a:tcPr marL="91422" marR="91422" marT="45733" marB="45733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200 </a:t>
                      </a:r>
                      <a:r>
                        <a:rPr lang="ru-RU" sz="1800"/>
                        <a:t>- 250 </a:t>
                      </a:r>
                      <a:r>
                        <a:rPr lang="ru-RU" sz="1800" dirty="0"/>
                        <a:t>кг </a:t>
                      </a:r>
                    </a:p>
                  </a:txBody>
                  <a:tcPr marL="91422" marR="91422" marT="45733" marB="45733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9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Необходимая для выращивания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площадь земли, </a:t>
                      </a:r>
                      <a:r>
                        <a:rPr lang="ru-RU" sz="1600" dirty="0" err="1"/>
                        <a:t>кв.м</a:t>
                      </a:r>
                      <a:r>
                        <a:rPr lang="ru-RU" sz="1600" dirty="0"/>
                        <a:t>.</a:t>
                      </a:r>
                    </a:p>
                  </a:txBody>
                  <a:tcPr marL="91422" marR="91422"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165 </a:t>
                      </a:r>
                    </a:p>
                  </a:txBody>
                  <a:tcPr marL="91422" marR="91422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825 </a:t>
                      </a:r>
                    </a:p>
                  </a:txBody>
                  <a:tcPr marL="91422" marR="91422" marT="45733" marB="457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9721" name="Группа 4">
            <a:extLst>
              <a:ext uri="{FF2B5EF4-FFF2-40B4-BE49-F238E27FC236}">
                <a16:creationId xmlns:a16="http://schemas.microsoft.com/office/drawing/2014/main" id="{6DD42718-4503-AE44-B9F7-BE1B31F58189}"/>
              </a:ext>
            </a:extLst>
          </p:cNvPr>
          <p:cNvGrpSpPr>
            <a:grpSpLocks/>
          </p:cNvGrpSpPr>
          <p:nvPr/>
        </p:nvGrpSpPr>
        <p:grpSpPr bwMode="auto">
          <a:xfrm>
            <a:off x="801688" y="504825"/>
            <a:ext cx="7258050" cy="2030413"/>
            <a:chOff x="802262" y="504384"/>
            <a:chExt cx="7257354" cy="2030327"/>
          </a:xfrm>
        </p:grpSpPr>
        <p:grpSp>
          <p:nvGrpSpPr>
            <p:cNvPr id="29724" name="Группа 3">
              <a:extLst>
                <a:ext uri="{FF2B5EF4-FFF2-40B4-BE49-F238E27FC236}">
                  <a16:creationId xmlns:a16="http://schemas.microsoft.com/office/drawing/2014/main" id="{51E5F667-1AC9-B54D-B85B-2235810165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8460" y="1273417"/>
              <a:ext cx="4311156" cy="545109"/>
              <a:chOff x="3973379" y="1298826"/>
              <a:chExt cx="4311156" cy="545109"/>
            </a:xfrm>
          </p:grpSpPr>
          <p:sp>
            <p:nvSpPr>
              <p:cNvPr id="2" name="Плюс 1">
                <a:extLst>
                  <a:ext uri="{FF2B5EF4-FFF2-40B4-BE49-F238E27FC236}">
                    <a16:creationId xmlns:a16="http://schemas.microsoft.com/office/drawing/2014/main" id="{450BCC32-E3C5-344D-AD1D-96F2AECFC595}"/>
                  </a:ext>
                </a:extLst>
              </p:cNvPr>
              <p:cNvSpPr/>
              <p:nvPr/>
            </p:nvSpPr>
            <p:spPr>
              <a:xfrm>
                <a:off x="3973298" y="1298110"/>
                <a:ext cx="495253" cy="509566"/>
              </a:xfrm>
              <a:prstGeom prst="mathPlus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" name="Равно 2">
                <a:extLst>
                  <a:ext uri="{FF2B5EF4-FFF2-40B4-BE49-F238E27FC236}">
                    <a16:creationId xmlns:a16="http://schemas.microsoft.com/office/drawing/2014/main" id="{015317C9-95C8-CD49-AAFE-54885FABCABF}"/>
                  </a:ext>
                </a:extLst>
              </p:cNvPr>
              <p:cNvSpPr/>
              <p:nvPr/>
            </p:nvSpPr>
            <p:spPr>
              <a:xfrm>
                <a:off x="7694042" y="1298110"/>
                <a:ext cx="590493" cy="546077"/>
              </a:xfrm>
              <a:prstGeom prst="mathEqual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9725" name="Picture 4" descr="http://www.eduvluki.ru/data/detsad/8/42/publ/12748/84678525.jpg">
              <a:extLst>
                <a:ext uri="{FF2B5EF4-FFF2-40B4-BE49-F238E27FC236}">
                  <a16:creationId xmlns:a16="http://schemas.microsoft.com/office/drawing/2014/main" id="{929E06A0-9459-5A4B-87F3-4EC904566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262" y="504384"/>
              <a:ext cx="2707103" cy="2030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22" name="Picture 8" descr="http://megasklad.ru/data/photoes/611193.JPG">
            <a:extLst>
              <a:ext uri="{FF2B5EF4-FFF2-40B4-BE49-F238E27FC236}">
                <a16:creationId xmlns:a16="http://schemas.microsoft.com/office/drawing/2014/main" id="{D0E4AB2C-E583-624F-B687-874F4706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530225"/>
            <a:ext cx="267335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Рисунок 5">
            <a:extLst>
              <a:ext uri="{FF2B5EF4-FFF2-40B4-BE49-F238E27FC236}">
                <a16:creationId xmlns:a16="http://schemas.microsoft.com/office/drawing/2014/main" id="{12C54F64-ADBF-CA4D-8C94-7659DA330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701675"/>
            <a:ext cx="274478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6">
            <a:extLst>
              <a:ext uri="{FF2B5EF4-FFF2-40B4-BE49-F238E27FC236}">
                <a16:creationId xmlns:a16="http://schemas.microsoft.com/office/drawing/2014/main" id="{47FE0FC2-6E0A-AC43-94D5-104FBB4D8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63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2020 год – получение из семенного картофеля класса СЭ семенного картофеля класса элита (Э)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A5AB6E7A-D55C-A34C-BFD9-550541964193}"/>
              </a:ext>
            </a:extLst>
          </p:cNvPr>
          <p:cNvGraphicFramePr>
            <a:graphicFrameLocks noGrp="1"/>
          </p:cNvGraphicFramePr>
          <p:nvPr/>
        </p:nvGraphicFramePr>
        <p:xfrm>
          <a:off x="933450" y="2620963"/>
          <a:ext cx="10360025" cy="224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7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3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1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Категория семенного картофеля</a:t>
                      </a:r>
                    </a:p>
                  </a:txBody>
                  <a:tcPr marL="91422" marR="9142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Супер элита</a:t>
                      </a:r>
                    </a:p>
                  </a:txBody>
                  <a:tcPr marL="91422" marR="91422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Элита</a:t>
                      </a:r>
                    </a:p>
                  </a:txBody>
                  <a:tcPr marL="91422" marR="91422" marT="45733" marB="4573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Год</a:t>
                      </a:r>
                    </a:p>
                  </a:txBody>
                  <a:tcPr marL="91422" marR="9142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2022</a:t>
                      </a:r>
                      <a:endParaRPr lang="ru-RU" sz="1800" dirty="0"/>
                    </a:p>
                  </a:txBody>
                  <a:tcPr marL="91422" marR="91422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/>
                        <a:t>2023</a:t>
                      </a:r>
                      <a:endParaRPr lang="ru-RU" sz="1800" dirty="0"/>
                    </a:p>
                  </a:txBody>
                  <a:tcPr marL="91422" marR="91422" marT="45733" marB="457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Новый сорт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200 </a:t>
                      </a:r>
                      <a:r>
                        <a:rPr lang="ru-RU" sz="1800"/>
                        <a:t>- 250 </a:t>
                      </a:r>
                      <a:r>
                        <a:rPr lang="ru-RU" sz="1800" dirty="0"/>
                        <a:t>кг </a:t>
                      </a:r>
                    </a:p>
                  </a:txBody>
                  <a:tcPr marL="91422" marR="91422" marT="45733" marB="45733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/>
                        <a:t>800 - 1000 </a:t>
                      </a:r>
                      <a:r>
                        <a:rPr lang="ru-RU" sz="1800" dirty="0"/>
                        <a:t>кг </a:t>
                      </a:r>
                    </a:p>
                  </a:txBody>
                  <a:tcPr marL="91422" marR="91422" marT="45733" marB="45733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9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Необходимая для выращивания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площадь земли, </a:t>
                      </a:r>
                      <a:r>
                        <a:rPr lang="ru-RU" sz="1600" dirty="0" err="1"/>
                        <a:t>кв.м</a:t>
                      </a:r>
                      <a:r>
                        <a:rPr lang="ru-RU" sz="1600" dirty="0"/>
                        <a:t>.</a:t>
                      </a:r>
                    </a:p>
                  </a:txBody>
                  <a:tcPr marL="91422" marR="91422"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825 </a:t>
                      </a:r>
                    </a:p>
                  </a:txBody>
                  <a:tcPr marL="91422" marR="91422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3500</a:t>
                      </a:r>
                    </a:p>
                  </a:txBody>
                  <a:tcPr marL="91422" marR="91422" marT="45733" marB="457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 Box 16">
            <a:extLst>
              <a:ext uri="{FF2B5EF4-FFF2-40B4-BE49-F238E27FC236}">
                <a16:creationId xmlns:a16="http://schemas.microsoft.com/office/drawing/2014/main" id="{26F9567E-3819-4A4F-91AD-47875384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49925"/>
            <a:ext cx="1219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+mj-lt"/>
              </a:rPr>
              <a:t>Осенью 2020 года </a:t>
            </a:r>
            <a:r>
              <a:rPr lang="ru-RU" altLang="ru-RU" sz="1800" dirty="0">
                <a:solidFill>
                  <a:srgbClr val="002060"/>
                </a:solidFill>
                <a:latin typeface="+mj-lt"/>
              </a:rPr>
              <a:t>на базе институтов будут проведены традиционные научные конференции школьников – участников проекта с обсуждением полученных результатов, закладкой клубней  на хранение до весны 2021 года, а также с традиционной </a:t>
            </a:r>
            <a:r>
              <a:rPr lang="ru-RU" altLang="ru-RU" sz="1800" b="1" dirty="0">
                <a:solidFill>
                  <a:srgbClr val="002060"/>
                </a:solidFill>
                <a:latin typeface="+mj-lt"/>
              </a:rPr>
              <a:t>дегустацией</a:t>
            </a:r>
            <a:r>
              <a:rPr lang="ru-RU" altLang="ru-RU" sz="1800" dirty="0">
                <a:solidFill>
                  <a:srgbClr val="002060"/>
                </a:solidFill>
                <a:latin typeface="+mj-lt"/>
              </a:rPr>
              <a:t> и </a:t>
            </a:r>
            <a:r>
              <a:rPr lang="ru-RU" altLang="ru-RU" sz="1800" b="1" dirty="0">
                <a:solidFill>
                  <a:srgbClr val="002060"/>
                </a:solidFill>
                <a:latin typeface="+mj-lt"/>
              </a:rPr>
              <a:t>поощрением авторов </a:t>
            </a:r>
            <a:r>
              <a:rPr lang="ru-RU" altLang="ru-RU" sz="1800" dirty="0">
                <a:solidFill>
                  <a:srgbClr val="002060"/>
                </a:solidFill>
                <a:latin typeface="+mj-lt"/>
              </a:rPr>
              <a:t>лучших научно-исследовательских работ !</a:t>
            </a:r>
          </a:p>
        </p:txBody>
      </p:sp>
      <p:grpSp>
        <p:nvGrpSpPr>
          <p:cNvPr id="30746" name="Группа 3">
            <a:extLst>
              <a:ext uri="{FF2B5EF4-FFF2-40B4-BE49-F238E27FC236}">
                <a16:creationId xmlns:a16="http://schemas.microsoft.com/office/drawing/2014/main" id="{DD081D88-07E6-9C44-9B25-BEC52F91DAD2}"/>
              </a:ext>
            </a:extLst>
          </p:cNvPr>
          <p:cNvGrpSpPr>
            <a:grpSpLocks/>
          </p:cNvGrpSpPr>
          <p:nvPr/>
        </p:nvGrpSpPr>
        <p:grpSpPr bwMode="auto">
          <a:xfrm>
            <a:off x="3684588" y="1273175"/>
            <a:ext cx="4311650" cy="546100"/>
            <a:chOff x="3973379" y="1298826"/>
            <a:chExt cx="4311156" cy="545109"/>
          </a:xfrm>
        </p:grpSpPr>
        <p:sp>
          <p:nvSpPr>
            <p:cNvPr id="2" name="Плюс 1">
              <a:extLst>
                <a:ext uri="{FF2B5EF4-FFF2-40B4-BE49-F238E27FC236}">
                  <a16:creationId xmlns:a16="http://schemas.microsoft.com/office/drawing/2014/main" id="{145DBB63-C52D-0940-A7B8-A96B30385604}"/>
                </a:ext>
              </a:extLst>
            </p:cNvPr>
            <p:cNvSpPr/>
            <p:nvPr/>
          </p:nvSpPr>
          <p:spPr>
            <a:xfrm>
              <a:off x="3973379" y="1298826"/>
              <a:ext cx="495243" cy="508663"/>
            </a:xfrm>
            <a:prstGeom prst="mathPlus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" name="Равно 2">
              <a:extLst>
                <a:ext uri="{FF2B5EF4-FFF2-40B4-BE49-F238E27FC236}">
                  <a16:creationId xmlns:a16="http://schemas.microsoft.com/office/drawing/2014/main" id="{7C3C2CDA-7C4E-0147-8DDA-608166609B78}"/>
                </a:ext>
              </a:extLst>
            </p:cNvPr>
            <p:cNvSpPr/>
            <p:nvPr/>
          </p:nvSpPr>
          <p:spPr>
            <a:xfrm>
              <a:off x="7694053" y="1298826"/>
              <a:ext cx="590482" cy="545109"/>
            </a:xfrm>
            <a:prstGeom prst="mathEqual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30747" name="Picture 2" descr="http://latkin-nn.ru/images/upload/21a329743d489cdc795195cbf4b764b3.jpg">
            <a:extLst>
              <a:ext uri="{FF2B5EF4-FFF2-40B4-BE49-F238E27FC236}">
                <a16:creationId xmlns:a16="http://schemas.microsoft.com/office/drawing/2014/main" id="{95C8A2A9-58AD-C149-92B3-7E9243E7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595313"/>
            <a:ext cx="285432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8" name="Picture 8" descr="http://megasklad.ru/data/photoes/611193.JPG">
            <a:extLst>
              <a:ext uri="{FF2B5EF4-FFF2-40B4-BE49-F238E27FC236}">
                <a16:creationId xmlns:a16="http://schemas.microsoft.com/office/drawing/2014/main" id="{3AED0F82-EEED-3549-A74A-60B604D20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517525"/>
            <a:ext cx="267335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4" descr="http://oprb.ru/data/2/439/news/21096_photo.jpg">
            <a:extLst>
              <a:ext uri="{FF2B5EF4-FFF2-40B4-BE49-F238E27FC236}">
                <a16:creationId xmlns:a16="http://schemas.microsoft.com/office/drawing/2014/main" id="{D592846F-2CF0-284E-B4BF-1B268355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434975"/>
            <a:ext cx="311626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E89AB099-FEA3-2A40-BFF9-2BDBF4829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3" y="0"/>
            <a:ext cx="10515600" cy="811213"/>
          </a:xfrm>
        </p:spPr>
        <p:txBody>
          <a:bodyPr/>
          <a:lstStyle/>
          <a:p>
            <a:pPr algn="ctr"/>
            <a:r>
              <a:rPr lang="ru-RU" altLang="ru-RU" sz="6000" b="1"/>
              <a:t>ОСНОВЫ АГРОНОМИИ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CF1C862F-D175-AB48-8738-A32CA6A32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38" y="1397000"/>
            <a:ext cx="10829925" cy="45847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Систематика</a:t>
            </a: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Ботаника</a:t>
            </a: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Физиология</a:t>
            </a: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Генетика</a:t>
            </a:r>
          </a:p>
          <a:p>
            <a:pPr algn="r">
              <a:defRPr/>
            </a:pPr>
            <a:r>
              <a:rPr lang="ru-RU" sz="4800" b="1" dirty="0">
                <a:solidFill>
                  <a:srgbClr val="C00000"/>
                </a:solidFill>
              </a:rPr>
              <a:t>Селекция</a:t>
            </a:r>
          </a:p>
          <a:p>
            <a:pPr algn="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Агротехнология</a:t>
            </a:r>
          </a:p>
          <a:p>
            <a:pPr algn="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Растениеводство</a:t>
            </a:r>
          </a:p>
          <a:p>
            <a:pPr algn="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Земледелие</a:t>
            </a:r>
          </a:p>
          <a:p>
            <a:pPr algn="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Фитопатология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100" name="Picture 3" descr="I:\ФАНО\школьники\Новая папка\DSCN1770.JPG">
            <a:extLst>
              <a:ext uri="{FF2B5EF4-FFF2-40B4-BE49-F238E27FC236}">
                <a16:creationId xmlns:a16="http://schemas.microsoft.com/office/drawing/2014/main" id="{711C4F76-8DE8-8649-A927-AC54BEE9E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611313"/>
            <a:ext cx="550227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ACB16D8-5ED2-D646-8994-54908B0BB562}"/>
              </a:ext>
            </a:extLst>
          </p:cNvPr>
          <p:cNvSpPr txBox="1">
            <a:spLocks/>
          </p:cNvSpPr>
          <p:nvPr/>
        </p:nvSpPr>
        <p:spPr bwMode="auto">
          <a:xfrm>
            <a:off x="558800" y="693738"/>
            <a:ext cx="2624138" cy="695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Естественные науки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0A99AF9-A240-F749-8E8C-CAC6DBCE3D5B}"/>
              </a:ext>
            </a:extLst>
          </p:cNvPr>
          <p:cNvSpPr txBox="1">
            <a:spLocks/>
          </p:cNvSpPr>
          <p:nvPr/>
        </p:nvSpPr>
        <p:spPr bwMode="auto">
          <a:xfrm>
            <a:off x="9085263" y="2481263"/>
            <a:ext cx="2852737" cy="69373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Разделы агрономии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1">
            <a:extLst>
              <a:ext uri="{FF2B5EF4-FFF2-40B4-BE49-F238E27FC236}">
                <a16:creationId xmlns:a16="http://schemas.microsoft.com/office/drawing/2014/main" id="{29A4E58E-9C77-AD44-BFCE-33BA6812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5975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58421A0-6E8A-A348-A3A8-96F0EA6BD8B7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4F2267-FD04-7543-B528-764EBDF31143}"/>
              </a:ext>
            </a:extLst>
          </p:cNvPr>
          <p:cNvSpPr/>
          <p:nvPr/>
        </p:nvSpPr>
        <p:spPr>
          <a:xfrm>
            <a:off x="-14288" y="0"/>
            <a:ext cx="11710988" cy="57546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u="sng" dirty="0">
                <a:solidFill>
                  <a:srgbClr val="002060"/>
                </a:solidFill>
                <a:latin typeface="+mj-lt"/>
              </a:rPr>
              <a:t>Основные ожидаемые результаты программы:</a:t>
            </a:r>
          </a:p>
          <a:p>
            <a:pPr marL="742950" indent="-742950">
              <a:buFontTx/>
              <a:buAutoNum type="arabicPeriod"/>
              <a:defRPr/>
            </a:pPr>
            <a:r>
              <a:rPr lang="ru-RU" sz="2800" b="1" dirty="0">
                <a:solidFill>
                  <a:srgbClr val="002060"/>
                </a:solidFill>
                <a:latin typeface="+mj-lt"/>
              </a:rPr>
              <a:t>Школьники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вырастут вместе с выращенными ими новыми отечественными сортами картофеля и, возможно,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выберут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сельскохозяйственную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науку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в качестве своей будущей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профессии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742950" indent="-742950">
              <a:buFontTx/>
              <a:buAutoNum type="arabicPeriod"/>
              <a:defRPr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Школьники на практике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постигнут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основы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научно-исследовательской работы.</a:t>
            </a:r>
          </a:p>
          <a:p>
            <a:pPr marL="742950" indent="-742950">
              <a:buFontTx/>
              <a:buAutoNum type="arabicPeriod"/>
              <a:defRPr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Школьники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популяризируют науку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и отечественные научные достижения среди населения России (друзья, родители, бабушки и дедушки).</a:t>
            </a:r>
          </a:p>
          <a:p>
            <a:pPr marL="742950" indent="-742950">
              <a:buFontTx/>
              <a:buAutoNum type="arabicPeriod"/>
              <a:defRPr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Всего из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1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пробирочного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микрорастения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к 2023 году каждый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школьник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вырастит картофель, в количестве достаточном, чтобы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прокормить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им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30 человек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в течение целого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года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.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  <a:p>
            <a:pPr marL="742950" indent="-742950">
              <a:buFontTx/>
              <a:buAutoNum type="arabicPeriod"/>
              <a:defRPr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Подготовка научного проекта, доклада, статьи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25B63-E103-0644-9282-EB6204BC6C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2075" y="5541963"/>
            <a:ext cx="7564438" cy="8921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Благодарю за внимание!</a:t>
            </a:r>
            <a:endParaRPr lang="ru-RU" b="1" dirty="0"/>
          </a:p>
        </p:txBody>
      </p:sp>
      <p:pic>
        <p:nvPicPr>
          <p:cNvPr id="32771" name="Рисунок 2">
            <a:extLst>
              <a:ext uri="{FF2B5EF4-FFF2-40B4-BE49-F238E27FC236}">
                <a16:creationId xmlns:a16="http://schemas.microsoft.com/office/drawing/2014/main" id="{DAEFFC38-07C2-B347-BA4E-91EF8107A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145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2C1C5570-D8B2-E947-BBF4-7856A8C3BA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3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http://edufuture.biz/images/9/98/10-11_74_2_2.jpg">
            <a:extLst>
              <a:ext uri="{FF2B5EF4-FFF2-40B4-BE49-F238E27FC236}">
                <a16:creationId xmlns:a16="http://schemas.microsoft.com/office/drawing/2014/main" id="{738F9782-69BA-024F-AF0F-78FFA9E0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" b="25287"/>
          <a:stretch>
            <a:fillRect/>
          </a:stretch>
        </p:blipFill>
        <p:spPr bwMode="auto">
          <a:xfrm>
            <a:off x="0" y="1270000"/>
            <a:ext cx="12192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12">
            <a:extLst>
              <a:ext uri="{FF2B5EF4-FFF2-40B4-BE49-F238E27FC236}">
                <a16:creationId xmlns:a16="http://schemas.microsoft.com/office/drawing/2014/main" id="{F61C29E0-E78C-A340-A000-C291684CF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1219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3600"/>
              <a:t>Исходный материал для селекции</a:t>
            </a:r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7F7BCC8B-D012-5346-A0BE-587D5D741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8913"/>
            <a:ext cx="2747963" cy="154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5C46F1-3213-3848-A5E6-C0FDDAFC641E}"/>
              </a:ext>
            </a:extLst>
          </p:cNvPr>
          <p:cNvSpPr/>
          <p:nvPr/>
        </p:nvSpPr>
        <p:spPr>
          <a:xfrm>
            <a:off x="652463" y="1122363"/>
            <a:ext cx="10367962" cy="5857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происхождения культурных растений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2">
            <a:extLst>
              <a:ext uri="{FF2B5EF4-FFF2-40B4-BE49-F238E27FC236}">
                <a16:creationId xmlns:a16="http://schemas.microsoft.com/office/drawing/2014/main" id="{5F035BAA-A069-4E47-9C2D-0FE0EA74A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0" y="1122363"/>
            <a:ext cx="23431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CF64CCBB-58E7-5C4E-B653-E3AB7A7FD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171" name="Содержимое 2">
            <a:extLst>
              <a:ext uri="{FF2B5EF4-FFF2-40B4-BE49-F238E27FC236}">
                <a16:creationId xmlns:a16="http://schemas.microsoft.com/office/drawing/2014/main" id="{A2962EE2-79E5-6642-AFA3-F2C3C9BC0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7172" name="Picture 2" descr="http://investments.academic.ru/pictures/investments/img1959784_klassifikatsiya_pshenitsyi_angliyskoy.gif">
            <a:extLst>
              <a:ext uri="{FF2B5EF4-FFF2-40B4-BE49-F238E27FC236}">
                <a16:creationId xmlns:a16="http://schemas.microsoft.com/office/drawing/2014/main" id="{A70D43A6-C631-BC42-9E1A-CD882BF4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750"/>
            <a:ext cx="4791075" cy="94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http://foneyes.ru/img/picture/Apr/08/883908a2fbb89a08ec0a3a9203f4f86a/4.jpg">
            <a:extLst>
              <a:ext uri="{FF2B5EF4-FFF2-40B4-BE49-F238E27FC236}">
                <a16:creationId xmlns:a16="http://schemas.microsoft.com/office/drawing/2014/main" id="{B19F0B6A-7948-3F4A-A6A3-4C19FF4D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-2274888"/>
            <a:ext cx="13282613" cy="646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://www.sniish.ru/userfiles/image/niva_grain.jpg">
            <a:extLst>
              <a:ext uri="{FF2B5EF4-FFF2-40B4-BE49-F238E27FC236}">
                <a16:creationId xmlns:a16="http://schemas.microsoft.com/office/drawing/2014/main" id="{18A94D85-4F01-FC4E-90B7-3CB67EA8F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4175125"/>
            <a:ext cx="4078287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http://www.agroflora.ru/wp-content/uploads/2015/02/polukarlikovye-sorta-pshenicy-6.jpg">
            <a:extLst>
              <a:ext uri="{FF2B5EF4-FFF2-40B4-BE49-F238E27FC236}">
                <a16:creationId xmlns:a16="http://schemas.microsoft.com/office/drawing/2014/main" id="{3AEE8D1E-C7C6-6840-8924-DAAE0E075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485900"/>
            <a:ext cx="42862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48A07E25-483D-BC48-9D36-9E0FB2FF4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8" y="6491288"/>
            <a:ext cx="1223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/>
              <a:t>S. alandiae</a:t>
            </a:r>
            <a:endParaRPr lang="ru-RU" altLang="ru-RU" sz="1800" b="1"/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F6616BF7-DABA-314A-9F50-7AC1A342B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3500438"/>
            <a:ext cx="137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/>
              <a:t>S. oplocense</a:t>
            </a:r>
            <a:endParaRPr lang="ru-RU" altLang="ru-RU" sz="1800" b="1"/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5BEB791A-D398-9241-9772-8C147A234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900" y="3500438"/>
            <a:ext cx="1784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/>
              <a:t>S. multidisectum</a:t>
            </a:r>
            <a:endParaRPr lang="ru-RU" altLang="ru-RU" sz="1800" b="1"/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7A7CCD9E-891E-1B4A-ADFF-B6A76CB27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638" y="6491288"/>
            <a:ext cx="1609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/>
              <a:t>S. hondelmanii</a:t>
            </a:r>
            <a:endParaRPr lang="ru-RU" altLang="ru-RU" sz="1800" b="1"/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0F043820-22FD-0E44-B9F6-C8D2F400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2192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/>
              <a:t>В </a:t>
            </a:r>
            <a:r>
              <a:rPr lang="ru-RU" altLang="ru-RU" sz="2000" b="1"/>
              <a:t>ходе экспериментальной гибридизации  за последнее десятилетие успешно  вовлечены в  скрещивания новые, ранее не изученные дикие виды.</a:t>
            </a:r>
            <a:endParaRPr lang="ru-RU" altLang="ru-RU" sz="2000"/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3B3D356C-603A-6A49-AD6E-837B16BFB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588" y="3454400"/>
            <a:ext cx="163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/>
              <a:t>S. abancayense</a:t>
            </a:r>
            <a:endParaRPr lang="ru-RU" altLang="ru-RU"/>
          </a:p>
        </p:txBody>
      </p:sp>
      <p:pic>
        <p:nvPicPr>
          <p:cNvPr id="8200" name="Picture 8" descr="1">
            <a:extLst>
              <a:ext uri="{FF2B5EF4-FFF2-40B4-BE49-F238E27FC236}">
                <a16:creationId xmlns:a16="http://schemas.microsoft.com/office/drawing/2014/main" id="{90A87124-6966-6E49-8F4F-F3203DE4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776288"/>
            <a:ext cx="2830512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1">
            <a:extLst>
              <a:ext uri="{FF2B5EF4-FFF2-40B4-BE49-F238E27FC236}">
                <a16:creationId xmlns:a16="http://schemas.microsoft.com/office/drawing/2014/main" id="{00D1F833-7B64-5B4F-8535-30FC0047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763588"/>
            <a:ext cx="269875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1">
            <a:extLst>
              <a:ext uri="{FF2B5EF4-FFF2-40B4-BE49-F238E27FC236}">
                <a16:creationId xmlns:a16="http://schemas.microsoft.com/office/drawing/2014/main" id="{B266677F-7093-F243-B89E-1E810E828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765175"/>
            <a:ext cx="271145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1">
            <a:extLst>
              <a:ext uri="{FF2B5EF4-FFF2-40B4-BE49-F238E27FC236}">
                <a16:creationId xmlns:a16="http://schemas.microsoft.com/office/drawing/2014/main" id="{3DD20897-1114-D740-840B-D6BE77B67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933825"/>
            <a:ext cx="3894137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1">
            <a:extLst>
              <a:ext uri="{FF2B5EF4-FFF2-40B4-BE49-F238E27FC236}">
                <a16:creationId xmlns:a16="http://schemas.microsoft.com/office/drawing/2014/main" id="{F228B00F-E823-474F-93BE-34EA3ECE0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933825"/>
            <a:ext cx="28575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>
            <a:extLst>
              <a:ext uri="{FF2B5EF4-FFF2-40B4-BE49-F238E27FC236}">
                <a16:creationId xmlns:a16="http://schemas.microsoft.com/office/drawing/2014/main" id="{E7824B4D-0C8E-2C4C-99BC-017120F3A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3933825"/>
            <a:ext cx="46085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Text Box 14">
            <a:extLst>
              <a:ext uri="{FF2B5EF4-FFF2-40B4-BE49-F238E27FC236}">
                <a16:creationId xmlns:a16="http://schemas.microsoft.com/office/drawing/2014/main" id="{8425A812-841F-DD47-A55D-31D2221EF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6488113"/>
            <a:ext cx="4476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ru-RU" sz="1800" b="1"/>
              <a:t>S. gandarilasii</a:t>
            </a:r>
            <a:endParaRPr lang="ru-RU" altLang="ru-RU" sz="1800" b="1"/>
          </a:p>
        </p:txBody>
      </p:sp>
      <p:sp>
        <p:nvSpPr>
          <p:cNvPr id="8207" name="Rectangle 16">
            <a:extLst>
              <a:ext uri="{FF2B5EF4-FFF2-40B4-BE49-F238E27FC236}">
                <a16:creationId xmlns:a16="http://schemas.microsoft.com/office/drawing/2014/main" id="{8D749846-AD55-BC4E-A848-D08D3177E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2420938"/>
            <a:ext cx="3119437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i="1"/>
              <a:t>S</a:t>
            </a:r>
            <a:r>
              <a:rPr lang="ru-RU" altLang="ru-RU" sz="1600" b="1" i="1"/>
              <a:t>. </a:t>
            </a:r>
            <a:r>
              <a:rPr lang="en-US" altLang="ru-RU" sz="1600" b="1" i="1"/>
              <a:t>avilesii</a:t>
            </a:r>
            <a:r>
              <a:rPr lang="ru-RU" altLang="ru-RU" sz="1600" b="1" i="1"/>
              <a:t>,</a:t>
            </a:r>
            <a:endParaRPr lang="en-US" altLang="ru-RU" sz="1600" b="1" i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i="1"/>
              <a:t>S</a:t>
            </a:r>
            <a:r>
              <a:rPr lang="ru-RU" altLang="ru-RU" sz="1600" b="1" i="1"/>
              <a:t>. </a:t>
            </a:r>
            <a:r>
              <a:rPr lang="en-US" altLang="ru-RU" sz="1600" b="1" i="1"/>
              <a:t>ambosinum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/>
              <a:t>S. famatinae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/>
              <a:t>S. incamayoense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i="1"/>
              <a:t>S</a:t>
            </a:r>
            <a:r>
              <a:rPr lang="ru-RU" altLang="ru-RU" sz="1600" b="1" i="1"/>
              <a:t>. </a:t>
            </a:r>
            <a:r>
              <a:rPr lang="en-US" altLang="ru-RU" sz="1600" b="1" i="1"/>
              <a:t>dodsii</a:t>
            </a:r>
            <a:r>
              <a:rPr lang="ru-RU" altLang="ru-RU" sz="1600" b="1" i="1"/>
              <a:t>, </a:t>
            </a:r>
            <a:r>
              <a:rPr lang="en-US" altLang="ru-RU" sz="1600" b="1" i="1"/>
              <a:t>S</a:t>
            </a:r>
            <a:r>
              <a:rPr lang="ru-RU" altLang="ru-RU" sz="1600" b="1" i="1"/>
              <a:t>. </a:t>
            </a:r>
            <a:r>
              <a:rPr lang="en-US" altLang="ru-RU" sz="1600" b="1" i="1"/>
              <a:t>okada</a:t>
            </a:r>
            <a:r>
              <a:rPr lang="ru-RU" altLang="ru-RU" sz="1600" b="1" i="1"/>
              <a:t>е</a:t>
            </a:r>
            <a:endParaRPr lang="en-US" altLang="ru-RU" sz="1600" b="1" i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ru-RU" sz="1600" b="1" i="1"/>
              <a:t>S</a:t>
            </a:r>
            <a:r>
              <a:rPr lang="ru-RU" altLang="ru-RU" sz="1600" b="1" i="1"/>
              <a:t>. </a:t>
            </a:r>
            <a:r>
              <a:rPr lang="es-ES" altLang="ru-RU" sz="1600" b="1" i="1"/>
              <a:t>famatinae</a:t>
            </a:r>
            <a:endParaRPr lang="ru-RU" altLang="ru-RU" sz="1600" b="1" i="1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C96F3AA-5A94-0048-8268-77E00FB31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-169863"/>
            <a:ext cx="11952287" cy="719138"/>
          </a:xfrm>
        </p:spPr>
        <p:txBody>
          <a:bodyPr/>
          <a:lstStyle/>
          <a:p>
            <a:pPr eaLnBrk="1" hangingPunct="1"/>
            <a:r>
              <a:rPr lang="ru-RU" altLang="ru-RU" sz="2400" b="1">
                <a:solidFill>
                  <a:srgbClr val="C00000"/>
                </a:solidFill>
              </a:rPr>
              <a:t>Морфологическое разнообразие форм видов картофеля</a:t>
            </a:r>
          </a:p>
        </p:txBody>
      </p:sp>
      <p:pic>
        <p:nvPicPr>
          <p:cNvPr id="9219" name="Picture 3" descr="ACL">
            <a:extLst>
              <a:ext uri="{FF2B5EF4-FFF2-40B4-BE49-F238E27FC236}">
                <a16:creationId xmlns:a16="http://schemas.microsoft.com/office/drawing/2014/main" id="{1D082BF8-C07C-CD48-8379-FD1EED5DE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49275"/>
            <a:ext cx="2192337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homatophilum">
            <a:extLst>
              <a:ext uri="{FF2B5EF4-FFF2-40B4-BE49-F238E27FC236}">
                <a16:creationId xmlns:a16="http://schemas.microsoft.com/office/drawing/2014/main" id="{DF1D0266-A42B-2A43-BB1B-6A1A1C885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549275"/>
            <a:ext cx="24003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PNT">
            <a:extLst>
              <a:ext uri="{FF2B5EF4-FFF2-40B4-BE49-F238E27FC236}">
                <a16:creationId xmlns:a16="http://schemas.microsoft.com/office/drawing/2014/main" id="{AF73CAEB-2609-FF4F-BA51-5603ECA6B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549275"/>
            <a:ext cx="24003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megistacrolobum">
            <a:extLst>
              <a:ext uri="{FF2B5EF4-FFF2-40B4-BE49-F238E27FC236}">
                <a16:creationId xmlns:a16="http://schemas.microsoft.com/office/drawing/2014/main" id="{412C13E8-5D56-0B40-97F2-404731AFD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549275"/>
            <a:ext cx="24955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microdontum">
            <a:extLst>
              <a:ext uri="{FF2B5EF4-FFF2-40B4-BE49-F238E27FC236}">
                <a16:creationId xmlns:a16="http://schemas.microsoft.com/office/drawing/2014/main" id="{8A2D2ADA-6677-9D42-A5F8-9B53184B5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13" y="549275"/>
            <a:ext cx="188595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trifidum">
            <a:extLst>
              <a:ext uri="{FF2B5EF4-FFF2-40B4-BE49-F238E27FC236}">
                <a16:creationId xmlns:a16="http://schemas.microsoft.com/office/drawing/2014/main" id="{DDF44BBB-5648-A644-AB1B-E1D5F0141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205038"/>
            <a:ext cx="22320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verrucosum">
            <a:extLst>
              <a:ext uri="{FF2B5EF4-FFF2-40B4-BE49-F238E27FC236}">
                <a16:creationId xmlns:a16="http://schemas.microsoft.com/office/drawing/2014/main" id="{6B49F347-EEAD-3943-B856-ECA8FE5BC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2205038"/>
            <a:ext cx="25273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chacoense">
            <a:extLst>
              <a:ext uri="{FF2B5EF4-FFF2-40B4-BE49-F238E27FC236}">
                <a16:creationId xmlns:a16="http://schemas.microsoft.com/office/drawing/2014/main" id="{6F6DB248-2DAA-FF4A-926E-E5485C6E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2205038"/>
            <a:ext cx="235267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>
            <a:extLst>
              <a:ext uri="{FF2B5EF4-FFF2-40B4-BE49-F238E27FC236}">
                <a16:creationId xmlns:a16="http://schemas.microsoft.com/office/drawing/2014/main" id="{73CF9FC8-6816-E740-96BE-176B9E09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5341938"/>
            <a:ext cx="2986088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F0F93F10-8F88-234B-A32A-AADDF00A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933825"/>
            <a:ext cx="218598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>
            <a:extLst>
              <a:ext uri="{FF2B5EF4-FFF2-40B4-BE49-F238E27FC236}">
                <a16:creationId xmlns:a16="http://schemas.microsoft.com/office/drawing/2014/main" id="{24C53D2B-A6F4-044C-820E-91E9205D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500438"/>
            <a:ext cx="1592262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81C6E9E1-0EE7-B64B-8AE6-08EC6C71F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663" y="4292600"/>
            <a:ext cx="24352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>
            <a:extLst>
              <a:ext uri="{FF2B5EF4-FFF2-40B4-BE49-F238E27FC236}">
                <a16:creationId xmlns:a16="http://schemas.microsoft.com/office/drawing/2014/main" id="{8177005E-CE4E-0A41-8BC6-A95B6AC54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3573463"/>
            <a:ext cx="29591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oxycarpum">
            <a:extLst>
              <a:ext uri="{FF2B5EF4-FFF2-40B4-BE49-F238E27FC236}">
                <a16:creationId xmlns:a16="http://schemas.microsoft.com/office/drawing/2014/main" id="{F418AD7A-D59E-8B48-A7FA-32C0C983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229225"/>
            <a:ext cx="355123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>
            <a:extLst>
              <a:ext uri="{FF2B5EF4-FFF2-40B4-BE49-F238E27FC236}">
                <a16:creationId xmlns:a16="http://schemas.microsoft.com/office/drawing/2014/main" id="{93B7DDD2-EFE5-9543-90C1-79ED1579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5202238"/>
            <a:ext cx="316865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>
            <a:extLst>
              <a:ext uri="{FF2B5EF4-FFF2-40B4-BE49-F238E27FC236}">
                <a16:creationId xmlns:a16="http://schemas.microsoft.com/office/drawing/2014/main" id="{E5FC9E9A-0CC4-B240-AB2F-2EC5AF4F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2133600"/>
            <a:ext cx="2111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>
            <a:extLst>
              <a:ext uri="{FF2B5EF4-FFF2-40B4-BE49-F238E27FC236}">
                <a16:creationId xmlns:a16="http://schemas.microsoft.com/office/drawing/2014/main" id="{8ABA9DCA-69C6-624A-9B02-7A1E887C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238" y="2565400"/>
            <a:ext cx="2425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>
            <a:extLst>
              <a:ext uri="{FF2B5EF4-FFF2-40B4-BE49-F238E27FC236}">
                <a16:creationId xmlns:a16="http://schemas.microsoft.com/office/drawing/2014/main" id="{E24A0722-5529-4848-A252-244FB0E8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644900"/>
            <a:ext cx="27860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0BD30695-4F57-1242-AF95-E046F962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   </a:t>
            </a:r>
            <a:r>
              <a:rPr lang="ru-RU" altLang="ru-RU" sz="2600" b="1">
                <a:solidFill>
                  <a:srgbClr val="FF0000"/>
                </a:solidFill>
                <a:latin typeface="Times New Roman" panose="02020603050405020304" pitchFamily="18" charset="0"/>
              </a:rPr>
              <a:t>Мировая коллекция картофеля ВИР            (8700 обр)</a:t>
            </a:r>
            <a:endParaRPr lang="ru-RU" altLang="ru-RU" sz="2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43" name="Group 4">
            <a:extLst>
              <a:ext uri="{FF2B5EF4-FFF2-40B4-BE49-F238E27FC236}">
                <a16:creationId xmlns:a16="http://schemas.microsoft.com/office/drawing/2014/main" id="{311A68BF-4FD5-B949-AE6B-A889ABFF167E}"/>
              </a:ext>
            </a:extLst>
          </p:cNvPr>
          <p:cNvGrpSpPr>
            <a:grpSpLocks/>
          </p:cNvGrpSpPr>
          <p:nvPr/>
        </p:nvGrpSpPr>
        <p:grpSpPr bwMode="auto">
          <a:xfrm>
            <a:off x="0" y="2617788"/>
            <a:ext cx="12190413" cy="4206875"/>
            <a:chOff x="431" y="1782"/>
            <a:chExt cx="5716" cy="2310"/>
          </a:xfrm>
        </p:grpSpPr>
        <p:pic>
          <p:nvPicPr>
            <p:cNvPr id="10247" name="Picture 5" descr="1">
              <a:extLst>
                <a:ext uri="{FF2B5EF4-FFF2-40B4-BE49-F238E27FC236}">
                  <a16:creationId xmlns:a16="http://schemas.microsoft.com/office/drawing/2014/main" id="{7D17300F-6817-1544-AD47-646E5344E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487"/>
              <a:ext cx="2092" cy="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6">
              <a:extLst>
                <a:ext uri="{FF2B5EF4-FFF2-40B4-BE49-F238E27FC236}">
                  <a16:creationId xmlns:a16="http://schemas.microsoft.com/office/drawing/2014/main" id="{6D40CA56-2871-5C4A-852D-982BF769C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" y="1782"/>
              <a:ext cx="1965" cy="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4" name="Picture 7">
            <a:extLst>
              <a:ext uri="{FF2B5EF4-FFF2-40B4-BE49-F238E27FC236}">
                <a16:creationId xmlns:a16="http://schemas.microsoft.com/office/drawing/2014/main" id="{B39F036C-DAC7-154F-89D1-61256DBC9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665413"/>
            <a:ext cx="419100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3EF4971-BB06-1747-A8BD-CDE466667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581025"/>
            <a:ext cx="11376025" cy="1784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000" b="1" kern="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Селекционные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сорта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                    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2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23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0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Дикорастущие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виды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(1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40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)                        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2 640</a:t>
            </a:r>
            <a:endParaRPr lang="en-US" altLang="ru-RU" sz="2200" b="1" kern="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Культурные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виды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(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6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)                             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3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200</a:t>
            </a:r>
            <a:endParaRPr lang="en-US" altLang="ru-RU" sz="2200" b="1" kern="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Аборигенные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сорта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Чили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                     1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0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Дигаплоиды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и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межвидовые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гибриды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5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00</a:t>
            </a:r>
            <a:endParaRPr lang="ru-RU" altLang="ru-RU" sz="2200" b="1" kern="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0246" name="Picture 11" descr="D:\СТАРЫЙ ПК\РАБОТА СПК\ФОТО РАБОТА все\ФОТО ПО КОЛЛЕКЦИИ ВИР\WildPotat_Photo\ACL.jpg">
            <a:extLst>
              <a:ext uri="{FF2B5EF4-FFF2-40B4-BE49-F238E27FC236}">
                <a16:creationId xmlns:a16="http://schemas.microsoft.com/office/drawing/2014/main" id="{567018C5-60ED-5140-A0E7-30D3A2AC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5022850"/>
            <a:ext cx="248761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6947</TotalTime>
  <Words>820</Words>
  <Application>Microsoft Macintosh PowerPoint</Application>
  <PresentationFormat>Widescreen</PresentationFormat>
  <Paragraphs>197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 Light</vt:lpstr>
      <vt:lpstr>Calibri</vt:lpstr>
      <vt:lpstr>Times New Roman</vt:lpstr>
      <vt:lpstr>Franklin Gothic Medium</vt:lpstr>
      <vt:lpstr>Bookman Old Style</vt:lpstr>
      <vt:lpstr>Wingdings</vt:lpstr>
      <vt:lpstr>Wingdings 2</vt:lpstr>
      <vt:lpstr>Verdana</vt:lpstr>
      <vt:lpstr>Тема Office</vt:lpstr>
      <vt:lpstr>     Научно-образовательная программа для школьников   Юный селекционер </vt:lpstr>
      <vt:lpstr>систематика</vt:lpstr>
      <vt:lpstr>ОСНОВЫ АГРОНОМИИ</vt:lpstr>
      <vt:lpstr>PowerPoint Presentation</vt:lpstr>
      <vt:lpstr>PowerPoint Presentation</vt:lpstr>
      <vt:lpstr>PowerPoint Presentation</vt:lpstr>
      <vt:lpstr>PowerPoint Presentation</vt:lpstr>
      <vt:lpstr>Морфологическое разнообразие форм видов картофеля</vt:lpstr>
      <vt:lpstr>PowerPoint Presentation</vt:lpstr>
      <vt:lpstr>Общий вид коллекции  картофеля поддерживаемой на Полярной опытной станции ВИР (г. Апатиты  Мурманской обл.)</vt:lpstr>
      <vt:lpstr>PowerPoint Presentation</vt:lpstr>
      <vt:lpstr>PowerPoint Presentation</vt:lpstr>
      <vt:lpstr>Улучшаемые признаки зерновых, масличных и прядильных культур </vt:lpstr>
      <vt:lpstr>PowerPoint Presentation</vt:lpstr>
      <vt:lpstr>Новые сорта  для диетического  питания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Материал, передаваемый для исследований: - пробирочные микрорастения картофеля новых отечественных сортов   - инструкции по выращиванию - дневник наблюдений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Jalex</dc:creator>
  <cp:lastModifiedBy>Александр Широкий</cp:lastModifiedBy>
  <cp:revision>177</cp:revision>
  <dcterms:created xsi:type="dcterms:W3CDTF">2015-12-09T10:02:55Z</dcterms:created>
  <dcterms:modified xsi:type="dcterms:W3CDTF">2019-03-20T11:32:26Z</dcterms:modified>
</cp:coreProperties>
</file>