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46" r:id="rId2"/>
    <p:sldId id="340" r:id="rId3"/>
    <p:sldId id="339" r:id="rId4"/>
    <p:sldId id="341" r:id="rId5"/>
    <p:sldId id="349" r:id="rId6"/>
    <p:sldId id="351" r:id="rId7"/>
    <p:sldId id="342" r:id="rId8"/>
    <p:sldId id="353" r:id="rId9"/>
    <p:sldId id="348" r:id="rId10"/>
    <p:sldId id="354" r:id="rId11"/>
    <p:sldId id="355" r:id="rId12"/>
    <p:sldId id="357" r:id="rId13"/>
    <p:sldId id="356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25" r:id="rId28"/>
    <p:sldId id="344" r:id="rId29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F64B39-BAA3-454A-9FB1-698B1F440562}" v="1" dt="2019-04-24T06:13:10.2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7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EED372-07A0-4AF1-864E-F8B9EC4E8FA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311318-2DBC-489D-99F6-AB5B02B58EF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C00000"/>
              </a:solidFill>
            </a:rPr>
            <a:t>Царство растений</a:t>
          </a:r>
        </a:p>
      </dgm:t>
    </dgm:pt>
    <dgm:pt modelId="{B7D81FA9-A1B6-4E81-979C-EC98A6184A58}" type="parTrans" cxnId="{C817C7CF-82E4-43E0-B4B0-C593317C0480}">
      <dgm:prSet/>
      <dgm:spPr/>
      <dgm:t>
        <a:bodyPr/>
        <a:lstStyle/>
        <a:p>
          <a:endParaRPr lang="ru-RU"/>
        </a:p>
      </dgm:t>
    </dgm:pt>
    <dgm:pt modelId="{5A08C7DB-B28D-450E-AD61-27BF442E4AC1}" type="sibTrans" cxnId="{C817C7CF-82E4-43E0-B4B0-C593317C0480}">
      <dgm:prSet/>
      <dgm:spPr/>
      <dgm:t>
        <a:bodyPr/>
        <a:lstStyle/>
        <a:p>
          <a:endParaRPr lang="ru-RU"/>
        </a:p>
      </dgm:t>
    </dgm:pt>
    <dgm:pt modelId="{6CEE1599-B7C2-409C-A6DB-4CD8F2E2E405}">
      <dgm:prSet phldrT="[Текст]" custT="1"/>
      <dgm:spPr/>
      <dgm:t>
        <a:bodyPr/>
        <a:lstStyle/>
        <a:p>
          <a:r>
            <a:rPr lang="ru-RU" sz="1400" b="1" dirty="0">
              <a:solidFill>
                <a:srgbClr val="C00000"/>
              </a:solidFill>
            </a:rPr>
            <a:t>Однодольные</a:t>
          </a:r>
          <a:r>
            <a:rPr lang="ru-RU" sz="1200" dirty="0"/>
            <a:t> </a:t>
          </a:r>
        </a:p>
      </dgm:t>
    </dgm:pt>
    <dgm:pt modelId="{C3A23D3E-30E6-423C-B89D-D92A77F18E81}" type="parTrans" cxnId="{D1A00571-1FF9-4ACB-BA9E-8890DE0482CF}">
      <dgm:prSet/>
      <dgm:spPr/>
      <dgm:t>
        <a:bodyPr/>
        <a:lstStyle/>
        <a:p>
          <a:endParaRPr lang="ru-RU"/>
        </a:p>
      </dgm:t>
    </dgm:pt>
    <dgm:pt modelId="{C5432404-82B8-4969-8608-6743484CAF5C}" type="sibTrans" cxnId="{D1A00571-1FF9-4ACB-BA9E-8890DE0482CF}">
      <dgm:prSet/>
      <dgm:spPr/>
      <dgm:t>
        <a:bodyPr/>
        <a:lstStyle/>
        <a:p>
          <a:endParaRPr lang="ru-RU"/>
        </a:p>
      </dgm:t>
    </dgm:pt>
    <dgm:pt modelId="{56325FEA-235D-4A74-8BCB-03CC23C34EDC}">
      <dgm:prSet phldrT="[Текст]" custT="1"/>
      <dgm:spPr/>
      <dgm:t>
        <a:bodyPr/>
        <a:lstStyle/>
        <a:p>
          <a:r>
            <a:rPr lang="ru-RU" sz="1600" b="1" dirty="0">
              <a:solidFill>
                <a:srgbClr val="C00000"/>
              </a:solidFill>
            </a:rPr>
            <a:t>Злаковые</a:t>
          </a:r>
        </a:p>
      </dgm:t>
    </dgm:pt>
    <dgm:pt modelId="{DEB0D7D5-315E-4B15-8FA4-5A6655AA13F7}" type="parTrans" cxnId="{FB25A522-EAE0-4450-801D-8D13C0D0A69B}">
      <dgm:prSet/>
      <dgm:spPr/>
      <dgm:t>
        <a:bodyPr/>
        <a:lstStyle/>
        <a:p>
          <a:endParaRPr lang="ru-RU"/>
        </a:p>
      </dgm:t>
    </dgm:pt>
    <dgm:pt modelId="{BDF20796-8000-467A-AF9A-2FE3CA670FEB}" type="sibTrans" cxnId="{FB25A522-EAE0-4450-801D-8D13C0D0A69B}">
      <dgm:prSet/>
      <dgm:spPr/>
      <dgm:t>
        <a:bodyPr/>
        <a:lstStyle/>
        <a:p>
          <a:endParaRPr lang="ru-RU"/>
        </a:p>
      </dgm:t>
    </dgm:pt>
    <dgm:pt modelId="{BD4FDFE2-97F7-42CC-A91E-7A7C4B677BE3}">
      <dgm:prSet phldrT="[Текст]"/>
      <dgm:spPr/>
      <dgm:t>
        <a:bodyPr/>
        <a:lstStyle/>
        <a:p>
          <a:r>
            <a:rPr lang="ru-RU" dirty="0"/>
            <a:t>Пальмовые</a:t>
          </a:r>
        </a:p>
      </dgm:t>
    </dgm:pt>
    <dgm:pt modelId="{FADD406E-BD38-41E4-B4D0-467DFB711970}" type="parTrans" cxnId="{9D1725F9-58C8-4430-B47F-BE7FB4D1FF9D}">
      <dgm:prSet/>
      <dgm:spPr/>
      <dgm:t>
        <a:bodyPr/>
        <a:lstStyle/>
        <a:p>
          <a:endParaRPr lang="ru-RU"/>
        </a:p>
      </dgm:t>
    </dgm:pt>
    <dgm:pt modelId="{CA28C0E1-EF0C-4388-B043-554CE28D7405}" type="sibTrans" cxnId="{9D1725F9-58C8-4430-B47F-BE7FB4D1FF9D}">
      <dgm:prSet/>
      <dgm:spPr/>
      <dgm:t>
        <a:bodyPr/>
        <a:lstStyle/>
        <a:p>
          <a:endParaRPr lang="ru-RU"/>
        </a:p>
      </dgm:t>
    </dgm:pt>
    <dgm:pt modelId="{53A987CF-FD0C-4A06-8233-D4216B1A562B}">
      <dgm:prSet phldrT="[Текст]"/>
      <dgm:spPr/>
      <dgm:t>
        <a:bodyPr/>
        <a:lstStyle/>
        <a:p>
          <a:r>
            <a:rPr lang="ru-RU" dirty="0"/>
            <a:t>Двудольные</a:t>
          </a:r>
        </a:p>
      </dgm:t>
    </dgm:pt>
    <dgm:pt modelId="{EE8BE1F5-66AE-4C24-ABE2-3FEF595C4C04}" type="parTrans" cxnId="{063E9EF0-E4B0-42C7-9EFC-D8A200D13843}">
      <dgm:prSet/>
      <dgm:spPr/>
      <dgm:t>
        <a:bodyPr/>
        <a:lstStyle/>
        <a:p>
          <a:endParaRPr lang="ru-RU"/>
        </a:p>
      </dgm:t>
    </dgm:pt>
    <dgm:pt modelId="{63A1543F-6679-41EB-8CDC-0BB7F00F31C0}" type="sibTrans" cxnId="{063E9EF0-E4B0-42C7-9EFC-D8A200D13843}">
      <dgm:prSet/>
      <dgm:spPr/>
      <dgm:t>
        <a:bodyPr/>
        <a:lstStyle/>
        <a:p>
          <a:endParaRPr lang="ru-RU"/>
        </a:p>
      </dgm:t>
    </dgm:pt>
    <dgm:pt modelId="{028A08FE-9093-4DF5-A3B0-4A18B7925C5C}">
      <dgm:prSet phldrT="[Текст]"/>
      <dgm:spPr/>
      <dgm:t>
        <a:bodyPr/>
        <a:lstStyle/>
        <a:p>
          <a:r>
            <a:rPr lang="ru-RU" dirty="0"/>
            <a:t>Астровые</a:t>
          </a:r>
        </a:p>
      </dgm:t>
    </dgm:pt>
    <dgm:pt modelId="{4F708861-73B4-4E71-8B31-28C21DCDF356}" type="parTrans" cxnId="{673A4F7E-4584-48D0-A464-44FF2DFBEF6D}">
      <dgm:prSet/>
      <dgm:spPr/>
      <dgm:t>
        <a:bodyPr/>
        <a:lstStyle/>
        <a:p>
          <a:endParaRPr lang="ru-RU"/>
        </a:p>
      </dgm:t>
    </dgm:pt>
    <dgm:pt modelId="{4D4A41BC-16B4-4860-AB3E-F8A3132E72C5}" type="sibTrans" cxnId="{673A4F7E-4584-48D0-A464-44FF2DFBEF6D}">
      <dgm:prSet/>
      <dgm:spPr/>
      <dgm:t>
        <a:bodyPr/>
        <a:lstStyle/>
        <a:p>
          <a:endParaRPr lang="ru-RU"/>
        </a:p>
      </dgm:t>
    </dgm:pt>
    <dgm:pt modelId="{87498F0D-CAED-482B-8F26-9E1FA8ADE30C}">
      <dgm:prSet custT="1"/>
      <dgm:spPr/>
      <dgm:t>
        <a:bodyPr/>
        <a:lstStyle/>
        <a:p>
          <a:r>
            <a:rPr lang="ru-RU" sz="1600" b="1" dirty="0">
              <a:solidFill>
                <a:srgbClr val="C00000"/>
              </a:solidFill>
            </a:rPr>
            <a:t>Пшеница</a:t>
          </a:r>
        </a:p>
      </dgm:t>
    </dgm:pt>
    <dgm:pt modelId="{80097469-488B-4AE5-B0D1-374111BACAB7}" type="parTrans" cxnId="{F564E5AE-C636-412A-97F8-065065A3E024}">
      <dgm:prSet/>
      <dgm:spPr/>
      <dgm:t>
        <a:bodyPr/>
        <a:lstStyle/>
        <a:p>
          <a:endParaRPr lang="ru-RU"/>
        </a:p>
      </dgm:t>
    </dgm:pt>
    <dgm:pt modelId="{69DD7C7F-76F3-40D9-ABD8-7D3D501B02E5}" type="sibTrans" cxnId="{F564E5AE-C636-412A-97F8-065065A3E024}">
      <dgm:prSet/>
      <dgm:spPr/>
      <dgm:t>
        <a:bodyPr/>
        <a:lstStyle/>
        <a:p>
          <a:endParaRPr lang="ru-RU"/>
        </a:p>
      </dgm:t>
    </dgm:pt>
    <dgm:pt modelId="{72A9408D-6701-4B15-A8FA-F5A31FEE7F0E}">
      <dgm:prSet/>
      <dgm:spPr/>
      <dgm:t>
        <a:bodyPr/>
        <a:lstStyle/>
        <a:p>
          <a:r>
            <a:rPr lang="ru-RU" dirty="0"/>
            <a:t>Рожь</a:t>
          </a:r>
        </a:p>
      </dgm:t>
    </dgm:pt>
    <dgm:pt modelId="{C82CBDE6-4BCB-45C1-9ACA-4001D383A4CC}" type="parTrans" cxnId="{13432977-21FA-4BB8-BC20-635FBBEC22C1}">
      <dgm:prSet/>
      <dgm:spPr/>
      <dgm:t>
        <a:bodyPr/>
        <a:lstStyle/>
        <a:p>
          <a:endParaRPr lang="ru-RU"/>
        </a:p>
      </dgm:t>
    </dgm:pt>
    <dgm:pt modelId="{9B8C247F-8067-4B87-B32E-90730FAA405E}" type="sibTrans" cxnId="{13432977-21FA-4BB8-BC20-635FBBEC22C1}">
      <dgm:prSet/>
      <dgm:spPr/>
      <dgm:t>
        <a:bodyPr/>
        <a:lstStyle/>
        <a:p>
          <a:endParaRPr lang="ru-RU"/>
        </a:p>
      </dgm:t>
    </dgm:pt>
    <dgm:pt modelId="{452E4A33-53AB-4AA6-A1F0-C516EEDC81B4}">
      <dgm:prSet/>
      <dgm:spPr/>
      <dgm:t>
        <a:bodyPr/>
        <a:lstStyle/>
        <a:p>
          <a:r>
            <a:rPr lang="ru-RU" dirty="0"/>
            <a:t>Ячмень</a:t>
          </a:r>
        </a:p>
      </dgm:t>
    </dgm:pt>
    <dgm:pt modelId="{3D9421B5-E3EF-4557-8427-A10613F105A2}" type="parTrans" cxnId="{9475D8EB-1571-4D05-8595-1EC83A5CEBF4}">
      <dgm:prSet/>
      <dgm:spPr/>
      <dgm:t>
        <a:bodyPr/>
        <a:lstStyle/>
        <a:p>
          <a:endParaRPr lang="ru-RU"/>
        </a:p>
      </dgm:t>
    </dgm:pt>
    <dgm:pt modelId="{FA09A5D5-B913-4B17-85C4-6C63C5E0DE98}" type="sibTrans" cxnId="{9475D8EB-1571-4D05-8595-1EC83A5CEBF4}">
      <dgm:prSet/>
      <dgm:spPr/>
      <dgm:t>
        <a:bodyPr/>
        <a:lstStyle/>
        <a:p>
          <a:endParaRPr lang="ru-RU"/>
        </a:p>
      </dgm:t>
    </dgm:pt>
    <dgm:pt modelId="{8C22AE8D-D341-43DD-923D-73ABAD27E540}">
      <dgm:prSet custT="1"/>
      <dgm:spPr/>
      <dgm:t>
        <a:bodyPr/>
        <a:lstStyle/>
        <a:p>
          <a:r>
            <a:rPr lang="ru-RU" sz="1400" b="1" dirty="0">
              <a:solidFill>
                <a:srgbClr val="C00000"/>
              </a:solidFill>
            </a:rPr>
            <a:t>Пшеница мягкая</a:t>
          </a:r>
        </a:p>
      </dgm:t>
    </dgm:pt>
    <dgm:pt modelId="{CFB88030-F8F3-4D40-B522-7C970AD46380}" type="parTrans" cxnId="{23D6B795-28DF-4A62-A2DA-B1897D78C1BF}">
      <dgm:prSet/>
      <dgm:spPr/>
      <dgm:t>
        <a:bodyPr/>
        <a:lstStyle/>
        <a:p>
          <a:endParaRPr lang="ru-RU"/>
        </a:p>
      </dgm:t>
    </dgm:pt>
    <dgm:pt modelId="{5CDCB124-D642-4C52-B1C5-0FD20042592B}" type="sibTrans" cxnId="{23D6B795-28DF-4A62-A2DA-B1897D78C1BF}">
      <dgm:prSet/>
      <dgm:spPr/>
      <dgm:t>
        <a:bodyPr/>
        <a:lstStyle/>
        <a:p>
          <a:endParaRPr lang="ru-RU"/>
        </a:p>
      </dgm:t>
    </dgm:pt>
    <dgm:pt modelId="{C3EF69A8-BB29-48AD-BE4B-0A4537CD2D1A}">
      <dgm:prSet/>
      <dgm:spPr/>
      <dgm:t>
        <a:bodyPr/>
        <a:lstStyle/>
        <a:p>
          <a:r>
            <a:rPr lang="ru-RU" dirty="0"/>
            <a:t>Пшеница твердая</a:t>
          </a:r>
        </a:p>
      </dgm:t>
    </dgm:pt>
    <dgm:pt modelId="{0445EDA3-77A0-478E-B2DA-6F316C624089}" type="parTrans" cxnId="{1B846CD3-E1FA-4EC8-BAB8-4DFA6F3CB579}">
      <dgm:prSet/>
      <dgm:spPr/>
      <dgm:t>
        <a:bodyPr/>
        <a:lstStyle/>
        <a:p>
          <a:endParaRPr lang="ru-RU"/>
        </a:p>
      </dgm:t>
    </dgm:pt>
    <dgm:pt modelId="{29D5FC27-5236-4278-8CC7-A005CCA9AA98}" type="sibTrans" cxnId="{1B846CD3-E1FA-4EC8-BAB8-4DFA6F3CB579}">
      <dgm:prSet/>
      <dgm:spPr/>
      <dgm:t>
        <a:bodyPr/>
        <a:lstStyle/>
        <a:p>
          <a:endParaRPr lang="ru-RU"/>
        </a:p>
      </dgm:t>
    </dgm:pt>
    <dgm:pt modelId="{138C527E-4123-4E01-A1BE-8482EF768CF4}">
      <dgm:prSet custT="1"/>
      <dgm:spPr/>
      <dgm:t>
        <a:bodyPr/>
        <a:lstStyle/>
        <a:p>
          <a:r>
            <a:rPr lang="ru-RU" sz="1400" b="1" dirty="0">
              <a:solidFill>
                <a:srgbClr val="C00000"/>
              </a:solidFill>
            </a:rPr>
            <a:t>Московская 39</a:t>
          </a:r>
        </a:p>
      </dgm:t>
    </dgm:pt>
    <dgm:pt modelId="{097162E2-7D1B-423A-98F5-4C107CC5767A}" type="parTrans" cxnId="{EC3343F0-BD18-4ABC-97B9-C46B14FA8B29}">
      <dgm:prSet/>
      <dgm:spPr/>
      <dgm:t>
        <a:bodyPr/>
        <a:lstStyle/>
        <a:p>
          <a:endParaRPr lang="ru-RU"/>
        </a:p>
      </dgm:t>
    </dgm:pt>
    <dgm:pt modelId="{BAD41EF0-2159-4BFF-806F-623CD58C95B6}" type="sibTrans" cxnId="{EC3343F0-BD18-4ABC-97B9-C46B14FA8B29}">
      <dgm:prSet/>
      <dgm:spPr/>
      <dgm:t>
        <a:bodyPr/>
        <a:lstStyle/>
        <a:p>
          <a:endParaRPr lang="ru-RU"/>
        </a:p>
      </dgm:t>
    </dgm:pt>
    <dgm:pt modelId="{2A6D91D8-0700-4579-B5BE-953B26623FEA}">
      <dgm:prSet custT="1"/>
      <dgm:spPr/>
      <dgm:t>
        <a:bodyPr/>
        <a:lstStyle/>
        <a:p>
          <a:r>
            <a:rPr lang="ru-RU" sz="1400" b="1" dirty="0">
              <a:solidFill>
                <a:srgbClr val="C00000"/>
              </a:solidFill>
            </a:rPr>
            <a:t>Немчиновская 24</a:t>
          </a:r>
        </a:p>
      </dgm:t>
    </dgm:pt>
    <dgm:pt modelId="{F1E1C086-1741-42D0-83A9-0D9B95ADD809}" type="parTrans" cxnId="{BCD76604-AAB3-49E4-9F58-D9D158E576ED}">
      <dgm:prSet/>
      <dgm:spPr/>
      <dgm:t>
        <a:bodyPr/>
        <a:lstStyle/>
        <a:p>
          <a:endParaRPr lang="ru-RU"/>
        </a:p>
      </dgm:t>
    </dgm:pt>
    <dgm:pt modelId="{8BE1A60C-98BA-47D1-820C-92EFD6912663}" type="sibTrans" cxnId="{BCD76604-AAB3-49E4-9F58-D9D158E576ED}">
      <dgm:prSet/>
      <dgm:spPr/>
      <dgm:t>
        <a:bodyPr/>
        <a:lstStyle/>
        <a:p>
          <a:endParaRPr lang="ru-RU"/>
        </a:p>
      </dgm:t>
    </dgm:pt>
    <dgm:pt modelId="{231E5745-014F-49B0-85E3-FBD4D8585149}" type="pres">
      <dgm:prSet presAssocID="{6EEED372-07A0-4AF1-864E-F8B9EC4E8FA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D96CD09-E572-430A-871C-309F230D8366}" type="pres">
      <dgm:prSet presAssocID="{56311318-2DBC-489D-99F6-AB5B02B58EF5}" presName="hierRoot1" presStyleCnt="0"/>
      <dgm:spPr/>
    </dgm:pt>
    <dgm:pt modelId="{021F1DCF-C9F5-4BFD-821E-61B899B0A18C}" type="pres">
      <dgm:prSet presAssocID="{56311318-2DBC-489D-99F6-AB5B02B58EF5}" presName="composite" presStyleCnt="0"/>
      <dgm:spPr/>
    </dgm:pt>
    <dgm:pt modelId="{06578657-15A9-494F-9B27-7089DFF01BA6}" type="pres">
      <dgm:prSet presAssocID="{56311318-2DBC-489D-99F6-AB5B02B58EF5}" presName="background" presStyleLbl="node0" presStyleIdx="0" presStyleCnt="1"/>
      <dgm:spPr/>
    </dgm:pt>
    <dgm:pt modelId="{5FDDE098-374E-4AFA-B90C-E18A9A98AD80}" type="pres">
      <dgm:prSet presAssocID="{56311318-2DBC-489D-99F6-AB5B02B58EF5}" presName="text" presStyleLbl="fgAcc0" presStyleIdx="0" presStyleCnt="1" custLinFactNeighborX="-24288" custLinFactNeighborY="-51376">
        <dgm:presLayoutVars>
          <dgm:chPref val="3"/>
        </dgm:presLayoutVars>
      </dgm:prSet>
      <dgm:spPr/>
    </dgm:pt>
    <dgm:pt modelId="{2533796F-ABEB-4D76-9DC6-4688588FB95E}" type="pres">
      <dgm:prSet presAssocID="{56311318-2DBC-489D-99F6-AB5B02B58EF5}" presName="hierChild2" presStyleCnt="0"/>
      <dgm:spPr/>
    </dgm:pt>
    <dgm:pt modelId="{3CC1BB23-ECBF-498E-93F4-4C56AA57222B}" type="pres">
      <dgm:prSet presAssocID="{C3A23D3E-30E6-423C-B89D-D92A77F18E81}" presName="Name10" presStyleLbl="parChTrans1D2" presStyleIdx="0" presStyleCnt="2"/>
      <dgm:spPr/>
    </dgm:pt>
    <dgm:pt modelId="{A53A8534-E277-4454-9B32-87AB6F4DD213}" type="pres">
      <dgm:prSet presAssocID="{6CEE1599-B7C2-409C-A6DB-4CD8F2E2E405}" presName="hierRoot2" presStyleCnt="0"/>
      <dgm:spPr/>
    </dgm:pt>
    <dgm:pt modelId="{27DA1F71-81A3-4195-80EE-D3D796311DDD}" type="pres">
      <dgm:prSet presAssocID="{6CEE1599-B7C2-409C-A6DB-4CD8F2E2E405}" presName="composite2" presStyleCnt="0"/>
      <dgm:spPr/>
    </dgm:pt>
    <dgm:pt modelId="{81B1A8AB-7A73-4965-9029-734FA88DFB65}" type="pres">
      <dgm:prSet presAssocID="{6CEE1599-B7C2-409C-A6DB-4CD8F2E2E405}" presName="background2" presStyleLbl="node2" presStyleIdx="0" presStyleCnt="2"/>
      <dgm:spPr/>
    </dgm:pt>
    <dgm:pt modelId="{6B6554BF-C24E-49CA-A8CD-6ABB799287A7}" type="pres">
      <dgm:prSet presAssocID="{6CEE1599-B7C2-409C-A6DB-4CD8F2E2E405}" presName="text2" presStyleLbl="fgAcc2" presStyleIdx="0" presStyleCnt="2" custScaleX="145110">
        <dgm:presLayoutVars>
          <dgm:chPref val="3"/>
        </dgm:presLayoutVars>
      </dgm:prSet>
      <dgm:spPr/>
    </dgm:pt>
    <dgm:pt modelId="{7295C6E0-F932-439A-A181-DF495C52B606}" type="pres">
      <dgm:prSet presAssocID="{6CEE1599-B7C2-409C-A6DB-4CD8F2E2E405}" presName="hierChild3" presStyleCnt="0"/>
      <dgm:spPr/>
    </dgm:pt>
    <dgm:pt modelId="{D651B5B7-36B5-4967-B6A5-E70B145B7597}" type="pres">
      <dgm:prSet presAssocID="{DEB0D7D5-315E-4B15-8FA4-5A6655AA13F7}" presName="Name17" presStyleLbl="parChTrans1D3" presStyleIdx="0" presStyleCnt="3"/>
      <dgm:spPr/>
    </dgm:pt>
    <dgm:pt modelId="{D231446F-09AB-469E-A71A-A46C301AB692}" type="pres">
      <dgm:prSet presAssocID="{56325FEA-235D-4A74-8BCB-03CC23C34EDC}" presName="hierRoot3" presStyleCnt="0"/>
      <dgm:spPr/>
    </dgm:pt>
    <dgm:pt modelId="{C61D51EB-BB0A-497C-9627-84F0F3246F0D}" type="pres">
      <dgm:prSet presAssocID="{56325FEA-235D-4A74-8BCB-03CC23C34EDC}" presName="composite3" presStyleCnt="0"/>
      <dgm:spPr/>
    </dgm:pt>
    <dgm:pt modelId="{90B7E8F5-E972-4F0D-B3F2-434DA42E185B}" type="pres">
      <dgm:prSet presAssocID="{56325FEA-235D-4A74-8BCB-03CC23C34EDC}" presName="background3" presStyleLbl="node3" presStyleIdx="0" presStyleCnt="3"/>
      <dgm:spPr/>
    </dgm:pt>
    <dgm:pt modelId="{0EF02FD5-6331-4F1E-A6DE-322E04D7F54C}" type="pres">
      <dgm:prSet presAssocID="{56325FEA-235D-4A74-8BCB-03CC23C34EDC}" presName="text3" presStyleLbl="fgAcc3" presStyleIdx="0" presStyleCnt="3">
        <dgm:presLayoutVars>
          <dgm:chPref val="3"/>
        </dgm:presLayoutVars>
      </dgm:prSet>
      <dgm:spPr/>
    </dgm:pt>
    <dgm:pt modelId="{3783AB2F-880C-4481-8540-A1437326AFAA}" type="pres">
      <dgm:prSet presAssocID="{56325FEA-235D-4A74-8BCB-03CC23C34EDC}" presName="hierChild4" presStyleCnt="0"/>
      <dgm:spPr/>
    </dgm:pt>
    <dgm:pt modelId="{D28468CE-D166-40A4-BA33-E8F07CD67D30}" type="pres">
      <dgm:prSet presAssocID="{80097469-488B-4AE5-B0D1-374111BACAB7}" presName="Name23" presStyleLbl="parChTrans1D4" presStyleIdx="0" presStyleCnt="7"/>
      <dgm:spPr/>
    </dgm:pt>
    <dgm:pt modelId="{56EFF5C5-767F-4FFB-B356-DB2732EF7D6B}" type="pres">
      <dgm:prSet presAssocID="{87498F0D-CAED-482B-8F26-9E1FA8ADE30C}" presName="hierRoot4" presStyleCnt="0"/>
      <dgm:spPr/>
    </dgm:pt>
    <dgm:pt modelId="{76BDCD30-7763-4872-B706-0BF8FDC323CC}" type="pres">
      <dgm:prSet presAssocID="{87498F0D-CAED-482B-8F26-9E1FA8ADE30C}" presName="composite4" presStyleCnt="0"/>
      <dgm:spPr/>
    </dgm:pt>
    <dgm:pt modelId="{EE969568-2FF5-474F-B7E7-07B0A168264A}" type="pres">
      <dgm:prSet presAssocID="{87498F0D-CAED-482B-8F26-9E1FA8ADE30C}" presName="background4" presStyleLbl="node4" presStyleIdx="0" presStyleCnt="7"/>
      <dgm:spPr/>
    </dgm:pt>
    <dgm:pt modelId="{36BC8DCD-3961-4B3F-8791-AE23391DB793}" type="pres">
      <dgm:prSet presAssocID="{87498F0D-CAED-482B-8F26-9E1FA8ADE30C}" presName="text4" presStyleLbl="fgAcc4" presStyleIdx="0" presStyleCnt="7">
        <dgm:presLayoutVars>
          <dgm:chPref val="3"/>
        </dgm:presLayoutVars>
      </dgm:prSet>
      <dgm:spPr/>
    </dgm:pt>
    <dgm:pt modelId="{BB667032-3205-40FC-B845-079354651AB6}" type="pres">
      <dgm:prSet presAssocID="{87498F0D-CAED-482B-8F26-9E1FA8ADE30C}" presName="hierChild5" presStyleCnt="0"/>
      <dgm:spPr/>
    </dgm:pt>
    <dgm:pt modelId="{C0DD3F8E-2D46-46FF-BFBA-2D7FE1E2F454}" type="pres">
      <dgm:prSet presAssocID="{CFB88030-F8F3-4D40-B522-7C970AD46380}" presName="Name23" presStyleLbl="parChTrans1D4" presStyleIdx="1" presStyleCnt="7"/>
      <dgm:spPr/>
    </dgm:pt>
    <dgm:pt modelId="{B9693CA5-2A25-49F5-878E-DEF3F4F7F9F9}" type="pres">
      <dgm:prSet presAssocID="{8C22AE8D-D341-43DD-923D-73ABAD27E540}" presName="hierRoot4" presStyleCnt="0"/>
      <dgm:spPr/>
    </dgm:pt>
    <dgm:pt modelId="{6A3A12A4-9C9E-44DC-8881-49B44C2417C7}" type="pres">
      <dgm:prSet presAssocID="{8C22AE8D-D341-43DD-923D-73ABAD27E540}" presName="composite4" presStyleCnt="0"/>
      <dgm:spPr/>
    </dgm:pt>
    <dgm:pt modelId="{BD2D6D0F-C921-43CC-90F0-F3132E8F38CE}" type="pres">
      <dgm:prSet presAssocID="{8C22AE8D-D341-43DD-923D-73ABAD27E540}" presName="background4" presStyleLbl="node4" presStyleIdx="1" presStyleCnt="7"/>
      <dgm:spPr/>
    </dgm:pt>
    <dgm:pt modelId="{F6940F6A-5F12-47AB-983D-0B3FB2905F30}" type="pres">
      <dgm:prSet presAssocID="{8C22AE8D-D341-43DD-923D-73ABAD27E540}" presName="text4" presStyleLbl="fgAcc4" presStyleIdx="1" presStyleCnt="7">
        <dgm:presLayoutVars>
          <dgm:chPref val="3"/>
        </dgm:presLayoutVars>
      </dgm:prSet>
      <dgm:spPr/>
    </dgm:pt>
    <dgm:pt modelId="{383EB7B2-6EB3-491C-A1DA-AFDC37C31486}" type="pres">
      <dgm:prSet presAssocID="{8C22AE8D-D341-43DD-923D-73ABAD27E540}" presName="hierChild5" presStyleCnt="0"/>
      <dgm:spPr/>
    </dgm:pt>
    <dgm:pt modelId="{91C7F459-DF0C-4EDB-B265-0578F683DBA8}" type="pres">
      <dgm:prSet presAssocID="{097162E2-7D1B-423A-98F5-4C107CC5767A}" presName="Name23" presStyleLbl="parChTrans1D4" presStyleIdx="2" presStyleCnt="7"/>
      <dgm:spPr/>
    </dgm:pt>
    <dgm:pt modelId="{C8A7A303-E21B-4361-B186-C1872A8B3B05}" type="pres">
      <dgm:prSet presAssocID="{138C527E-4123-4E01-A1BE-8482EF768CF4}" presName="hierRoot4" presStyleCnt="0"/>
      <dgm:spPr/>
    </dgm:pt>
    <dgm:pt modelId="{3E738F7C-91FF-4196-B6C5-A5EFE3311BA5}" type="pres">
      <dgm:prSet presAssocID="{138C527E-4123-4E01-A1BE-8482EF768CF4}" presName="composite4" presStyleCnt="0"/>
      <dgm:spPr/>
    </dgm:pt>
    <dgm:pt modelId="{F8FAB86A-BBA3-4127-AE54-B1317262357C}" type="pres">
      <dgm:prSet presAssocID="{138C527E-4123-4E01-A1BE-8482EF768CF4}" presName="background4" presStyleLbl="node4" presStyleIdx="2" presStyleCnt="7"/>
      <dgm:spPr/>
    </dgm:pt>
    <dgm:pt modelId="{38AD4B5F-0E8A-4904-A5F0-DBA0A436BE88}" type="pres">
      <dgm:prSet presAssocID="{138C527E-4123-4E01-A1BE-8482EF768CF4}" presName="text4" presStyleLbl="fgAcc4" presStyleIdx="2" presStyleCnt="7">
        <dgm:presLayoutVars>
          <dgm:chPref val="3"/>
        </dgm:presLayoutVars>
      </dgm:prSet>
      <dgm:spPr/>
    </dgm:pt>
    <dgm:pt modelId="{7CF464B1-18C6-4299-B48B-54C352469716}" type="pres">
      <dgm:prSet presAssocID="{138C527E-4123-4E01-A1BE-8482EF768CF4}" presName="hierChild5" presStyleCnt="0"/>
      <dgm:spPr/>
    </dgm:pt>
    <dgm:pt modelId="{D6255DCD-7B96-4DF0-8278-CBE4A47EDFAA}" type="pres">
      <dgm:prSet presAssocID="{F1E1C086-1741-42D0-83A9-0D9B95ADD809}" presName="Name23" presStyleLbl="parChTrans1D4" presStyleIdx="3" presStyleCnt="7"/>
      <dgm:spPr/>
    </dgm:pt>
    <dgm:pt modelId="{6C70CF98-6F81-4442-BFB3-E3C27769E80E}" type="pres">
      <dgm:prSet presAssocID="{2A6D91D8-0700-4579-B5BE-953B26623FEA}" presName="hierRoot4" presStyleCnt="0"/>
      <dgm:spPr/>
    </dgm:pt>
    <dgm:pt modelId="{13B6D96E-6FA5-4E07-94A2-ECF848A074F9}" type="pres">
      <dgm:prSet presAssocID="{2A6D91D8-0700-4579-B5BE-953B26623FEA}" presName="composite4" presStyleCnt="0"/>
      <dgm:spPr/>
    </dgm:pt>
    <dgm:pt modelId="{46507EFC-63AC-4A71-882A-4E77038FAA96}" type="pres">
      <dgm:prSet presAssocID="{2A6D91D8-0700-4579-B5BE-953B26623FEA}" presName="background4" presStyleLbl="node4" presStyleIdx="3" presStyleCnt="7"/>
      <dgm:spPr/>
    </dgm:pt>
    <dgm:pt modelId="{7185683F-F5BA-436B-BE7B-EE9F483505B4}" type="pres">
      <dgm:prSet presAssocID="{2A6D91D8-0700-4579-B5BE-953B26623FEA}" presName="text4" presStyleLbl="fgAcc4" presStyleIdx="3" presStyleCnt="7" custScaleX="142605">
        <dgm:presLayoutVars>
          <dgm:chPref val="3"/>
        </dgm:presLayoutVars>
      </dgm:prSet>
      <dgm:spPr/>
    </dgm:pt>
    <dgm:pt modelId="{D56AFAB6-52EC-4B3B-81C8-9D025F4FFB28}" type="pres">
      <dgm:prSet presAssocID="{2A6D91D8-0700-4579-B5BE-953B26623FEA}" presName="hierChild5" presStyleCnt="0"/>
      <dgm:spPr/>
    </dgm:pt>
    <dgm:pt modelId="{70BE8C96-0A15-4621-94B0-EA8299D3E4E9}" type="pres">
      <dgm:prSet presAssocID="{0445EDA3-77A0-478E-B2DA-6F316C624089}" presName="Name23" presStyleLbl="parChTrans1D4" presStyleIdx="4" presStyleCnt="7"/>
      <dgm:spPr/>
    </dgm:pt>
    <dgm:pt modelId="{17F644E8-8489-4789-8041-A6A555F01212}" type="pres">
      <dgm:prSet presAssocID="{C3EF69A8-BB29-48AD-BE4B-0A4537CD2D1A}" presName="hierRoot4" presStyleCnt="0"/>
      <dgm:spPr/>
    </dgm:pt>
    <dgm:pt modelId="{446182E7-9195-4EE7-A328-341CB00C7EF8}" type="pres">
      <dgm:prSet presAssocID="{C3EF69A8-BB29-48AD-BE4B-0A4537CD2D1A}" presName="composite4" presStyleCnt="0"/>
      <dgm:spPr/>
    </dgm:pt>
    <dgm:pt modelId="{C0F8B811-D4D2-47D8-96D8-E61B7E1A6E2F}" type="pres">
      <dgm:prSet presAssocID="{C3EF69A8-BB29-48AD-BE4B-0A4537CD2D1A}" presName="background4" presStyleLbl="node4" presStyleIdx="4" presStyleCnt="7"/>
      <dgm:spPr/>
    </dgm:pt>
    <dgm:pt modelId="{F4784F77-A95E-4DEE-B895-0CD02268D7BE}" type="pres">
      <dgm:prSet presAssocID="{C3EF69A8-BB29-48AD-BE4B-0A4537CD2D1A}" presName="text4" presStyleLbl="fgAcc4" presStyleIdx="4" presStyleCnt="7">
        <dgm:presLayoutVars>
          <dgm:chPref val="3"/>
        </dgm:presLayoutVars>
      </dgm:prSet>
      <dgm:spPr/>
    </dgm:pt>
    <dgm:pt modelId="{4E058369-56A4-4C4D-872D-6F8EB72EA244}" type="pres">
      <dgm:prSet presAssocID="{C3EF69A8-BB29-48AD-BE4B-0A4537CD2D1A}" presName="hierChild5" presStyleCnt="0"/>
      <dgm:spPr/>
    </dgm:pt>
    <dgm:pt modelId="{B3D2C2CF-CACD-4BEC-978F-331FF3FE9CB5}" type="pres">
      <dgm:prSet presAssocID="{C82CBDE6-4BCB-45C1-9ACA-4001D383A4CC}" presName="Name23" presStyleLbl="parChTrans1D4" presStyleIdx="5" presStyleCnt="7"/>
      <dgm:spPr/>
    </dgm:pt>
    <dgm:pt modelId="{AD46926C-8A9A-46E1-B029-2D304D15DC55}" type="pres">
      <dgm:prSet presAssocID="{72A9408D-6701-4B15-A8FA-F5A31FEE7F0E}" presName="hierRoot4" presStyleCnt="0"/>
      <dgm:spPr/>
    </dgm:pt>
    <dgm:pt modelId="{DC42FF16-276C-4956-A1DD-C20E2087EA6C}" type="pres">
      <dgm:prSet presAssocID="{72A9408D-6701-4B15-A8FA-F5A31FEE7F0E}" presName="composite4" presStyleCnt="0"/>
      <dgm:spPr/>
    </dgm:pt>
    <dgm:pt modelId="{601FB98F-6A5C-4DC8-A6DA-2F45A25E3B97}" type="pres">
      <dgm:prSet presAssocID="{72A9408D-6701-4B15-A8FA-F5A31FEE7F0E}" presName="background4" presStyleLbl="node4" presStyleIdx="5" presStyleCnt="7"/>
      <dgm:spPr/>
    </dgm:pt>
    <dgm:pt modelId="{4EAFE377-699D-4C9A-9973-C0AC5ADD5C00}" type="pres">
      <dgm:prSet presAssocID="{72A9408D-6701-4B15-A8FA-F5A31FEE7F0E}" presName="text4" presStyleLbl="fgAcc4" presStyleIdx="5" presStyleCnt="7" custLinFactNeighborX="635" custLinFactNeighborY="4000">
        <dgm:presLayoutVars>
          <dgm:chPref val="3"/>
        </dgm:presLayoutVars>
      </dgm:prSet>
      <dgm:spPr/>
    </dgm:pt>
    <dgm:pt modelId="{1634C338-2F45-465F-B604-343505F47719}" type="pres">
      <dgm:prSet presAssocID="{72A9408D-6701-4B15-A8FA-F5A31FEE7F0E}" presName="hierChild5" presStyleCnt="0"/>
      <dgm:spPr/>
    </dgm:pt>
    <dgm:pt modelId="{37C790AE-30E5-466D-A28F-EC3A840F1967}" type="pres">
      <dgm:prSet presAssocID="{3D9421B5-E3EF-4557-8427-A10613F105A2}" presName="Name23" presStyleLbl="parChTrans1D4" presStyleIdx="6" presStyleCnt="7"/>
      <dgm:spPr/>
    </dgm:pt>
    <dgm:pt modelId="{04773139-E454-4138-B898-A8B714D197A3}" type="pres">
      <dgm:prSet presAssocID="{452E4A33-53AB-4AA6-A1F0-C516EEDC81B4}" presName="hierRoot4" presStyleCnt="0"/>
      <dgm:spPr/>
    </dgm:pt>
    <dgm:pt modelId="{86AD535A-35BB-4CE8-94E4-76A87D772A3F}" type="pres">
      <dgm:prSet presAssocID="{452E4A33-53AB-4AA6-A1F0-C516EEDC81B4}" presName="composite4" presStyleCnt="0"/>
      <dgm:spPr/>
    </dgm:pt>
    <dgm:pt modelId="{69AD15C9-E48D-4523-9BFB-EAC6F51CCB3B}" type="pres">
      <dgm:prSet presAssocID="{452E4A33-53AB-4AA6-A1F0-C516EEDC81B4}" presName="background4" presStyleLbl="node4" presStyleIdx="6" presStyleCnt="7"/>
      <dgm:spPr/>
    </dgm:pt>
    <dgm:pt modelId="{C7C85CF7-A1F7-4366-8155-8ABA6E95716A}" type="pres">
      <dgm:prSet presAssocID="{452E4A33-53AB-4AA6-A1F0-C516EEDC81B4}" presName="text4" presStyleLbl="fgAcc4" presStyleIdx="6" presStyleCnt="7">
        <dgm:presLayoutVars>
          <dgm:chPref val="3"/>
        </dgm:presLayoutVars>
      </dgm:prSet>
      <dgm:spPr/>
    </dgm:pt>
    <dgm:pt modelId="{29B7F6B7-2773-4FD7-B55B-F01FFBB3CC18}" type="pres">
      <dgm:prSet presAssocID="{452E4A33-53AB-4AA6-A1F0-C516EEDC81B4}" presName="hierChild5" presStyleCnt="0"/>
      <dgm:spPr/>
    </dgm:pt>
    <dgm:pt modelId="{EF035A01-C357-4791-8D59-2F0FE04D8305}" type="pres">
      <dgm:prSet presAssocID="{FADD406E-BD38-41E4-B4D0-467DFB711970}" presName="Name17" presStyleLbl="parChTrans1D3" presStyleIdx="1" presStyleCnt="3"/>
      <dgm:spPr/>
    </dgm:pt>
    <dgm:pt modelId="{70DEB9E7-743C-4ECC-B14E-735FE0CA5803}" type="pres">
      <dgm:prSet presAssocID="{BD4FDFE2-97F7-42CC-A91E-7A7C4B677BE3}" presName="hierRoot3" presStyleCnt="0"/>
      <dgm:spPr/>
    </dgm:pt>
    <dgm:pt modelId="{0A6DE8EF-7B59-4582-958B-3761BFE53CE1}" type="pres">
      <dgm:prSet presAssocID="{BD4FDFE2-97F7-42CC-A91E-7A7C4B677BE3}" presName="composite3" presStyleCnt="0"/>
      <dgm:spPr/>
    </dgm:pt>
    <dgm:pt modelId="{E9C1FBCC-9CFD-4AC2-A121-A520D420C58F}" type="pres">
      <dgm:prSet presAssocID="{BD4FDFE2-97F7-42CC-A91E-7A7C4B677BE3}" presName="background3" presStyleLbl="node3" presStyleIdx="1" presStyleCnt="3"/>
      <dgm:spPr/>
    </dgm:pt>
    <dgm:pt modelId="{CBA0ABFB-3654-4290-B7FF-AEA39EB4AF3F}" type="pres">
      <dgm:prSet presAssocID="{BD4FDFE2-97F7-42CC-A91E-7A7C4B677BE3}" presName="text3" presStyleLbl="fgAcc3" presStyleIdx="1" presStyleCnt="3">
        <dgm:presLayoutVars>
          <dgm:chPref val="3"/>
        </dgm:presLayoutVars>
      </dgm:prSet>
      <dgm:spPr/>
    </dgm:pt>
    <dgm:pt modelId="{CB016B16-AEFB-490A-8D8C-B0BF33B82CE5}" type="pres">
      <dgm:prSet presAssocID="{BD4FDFE2-97F7-42CC-A91E-7A7C4B677BE3}" presName="hierChild4" presStyleCnt="0"/>
      <dgm:spPr/>
    </dgm:pt>
    <dgm:pt modelId="{2526D5D9-09DF-48BE-A20E-9FEBEB114266}" type="pres">
      <dgm:prSet presAssocID="{EE8BE1F5-66AE-4C24-ABE2-3FEF595C4C04}" presName="Name10" presStyleLbl="parChTrans1D2" presStyleIdx="1" presStyleCnt="2"/>
      <dgm:spPr/>
    </dgm:pt>
    <dgm:pt modelId="{D6BD5AAD-0C23-4922-B0A6-FDD6F0B05C2D}" type="pres">
      <dgm:prSet presAssocID="{53A987CF-FD0C-4A06-8233-D4216B1A562B}" presName="hierRoot2" presStyleCnt="0"/>
      <dgm:spPr/>
    </dgm:pt>
    <dgm:pt modelId="{0230A279-4130-4763-8AD4-E8F84A3A3C09}" type="pres">
      <dgm:prSet presAssocID="{53A987CF-FD0C-4A06-8233-D4216B1A562B}" presName="composite2" presStyleCnt="0"/>
      <dgm:spPr/>
    </dgm:pt>
    <dgm:pt modelId="{929FF1A4-66B1-45CE-8B21-59CF9F812B45}" type="pres">
      <dgm:prSet presAssocID="{53A987CF-FD0C-4A06-8233-D4216B1A562B}" presName="background2" presStyleLbl="node2" presStyleIdx="1" presStyleCnt="2"/>
      <dgm:spPr/>
    </dgm:pt>
    <dgm:pt modelId="{19BA1529-7431-4F16-A895-543F5D7FA27D}" type="pres">
      <dgm:prSet presAssocID="{53A987CF-FD0C-4A06-8233-D4216B1A562B}" presName="text2" presStyleLbl="fgAcc2" presStyleIdx="1" presStyleCnt="2">
        <dgm:presLayoutVars>
          <dgm:chPref val="3"/>
        </dgm:presLayoutVars>
      </dgm:prSet>
      <dgm:spPr/>
    </dgm:pt>
    <dgm:pt modelId="{8C606AC6-D173-4150-8CDC-B17ACD574F15}" type="pres">
      <dgm:prSet presAssocID="{53A987CF-FD0C-4A06-8233-D4216B1A562B}" presName="hierChild3" presStyleCnt="0"/>
      <dgm:spPr/>
    </dgm:pt>
    <dgm:pt modelId="{E49F9F54-4978-480E-A8A4-81855439695E}" type="pres">
      <dgm:prSet presAssocID="{4F708861-73B4-4E71-8B31-28C21DCDF356}" presName="Name17" presStyleLbl="parChTrans1D3" presStyleIdx="2" presStyleCnt="3"/>
      <dgm:spPr/>
    </dgm:pt>
    <dgm:pt modelId="{3CEABBC1-FBBB-4826-8149-ACEC7E788F09}" type="pres">
      <dgm:prSet presAssocID="{028A08FE-9093-4DF5-A3B0-4A18B7925C5C}" presName="hierRoot3" presStyleCnt="0"/>
      <dgm:spPr/>
    </dgm:pt>
    <dgm:pt modelId="{2549342A-FF9C-426F-AADC-7AA91749A6DE}" type="pres">
      <dgm:prSet presAssocID="{028A08FE-9093-4DF5-A3B0-4A18B7925C5C}" presName="composite3" presStyleCnt="0"/>
      <dgm:spPr/>
    </dgm:pt>
    <dgm:pt modelId="{4C325430-EBE5-4FF5-A839-75491DBE0D53}" type="pres">
      <dgm:prSet presAssocID="{028A08FE-9093-4DF5-A3B0-4A18B7925C5C}" presName="background3" presStyleLbl="node3" presStyleIdx="2" presStyleCnt="3"/>
      <dgm:spPr/>
    </dgm:pt>
    <dgm:pt modelId="{5FC62DB6-8387-48F4-B95B-1733F2B96DEE}" type="pres">
      <dgm:prSet presAssocID="{028A08FE-9093-4DF5-A3B0-4A18B7925C5C}" presName="text3" presStyleLbl="fgAcc3" presStyleIdx="2" presStyleCnt="3">
        <dgm:presLayoutVars>
          <dgm:chPref val="3"/>
        </dgm:presLayoutVars>
      </dgm:prSet>
      <dgm:spPr/>
    </dgm:pt>
    <dgm:pt modelId="{568217DE-B8CE-4BC4-8BBB-9D1FD5B95C0F}" type="pres">
      <dgm:prSet presAssocID="{028A08FE-9093-4DF5-A3B0-4A18B7925C5C}" presName="hierChild4" presStyleCnt="0"/>
      <dgm:spPr/>
    </dgm:pt>
  </dgm:ptLst>
  <dgm:cxnLst>
    <dgm:cxn modelId="{BCD76604-AAB3-49E4-9F58-D9D158E576ED}" srcId="{8C22AE8D-D341-43DD-923D-73ABAD27E540}" destId="{2A6D91D8-0700-4579-B5BE-953B26623FEA}" srcOrd="1" destOrd="0" parTransId="{F1E1C086-1741-42D0-83A9-0D9B95ADD809}" sibTransId="{8BE1A60C-98BA-47D1-820C-92EFD6912663}"/>
    <dgm:cxn modelId="{0B272808-0340-4567-9210-343808E472BD}" type="presOf" srcId="{452E4A33-53AB-4AA6-A1F0-C516EEDC81B4}" destId="{C7C85CF7-A1F7-4366-8155-8ABA6E95716A}" srcOrd="0" destOrd="0" presId="urn:microsoft.com/office/officeart/2005/8/layout/hierarchy1"/>
    <dgm:cxn modelId="{8F832F09-84B7-473F-A124-2886CABD339E}" type="presOf" srcId="{BD4FDFE2-97F7-42CC-A91E-7A7C4B677BE3}" destId="{CBA0ABFB-3654-4290-B7FF-AEA39EB4AF3F}" srcOrd="0" destOrd="0" presId="urn:microsoft.com/office/officeart/2005/8/layout/hierarchy1"/>
    <dgm:cxn modelId="{2051F613-151B-44AF-805B-660ABFE4369E}" type="presOf" srcId="{FADD406E-BD38-41E4-B4D0-467DFB711970}" destId="{EF035A01-C357-4791-8D59-2F0FE04D8305}" srcOrd="0" destOrd="0" presId="urn:microsoft.com/office/officeart/2005/8/layout/hierarchy1"/>
    <dgm:cxn modelId="{7F550417-16C1-429A-9052-7508D8CEA459}" type="presOf" srcId="{138C527E-4123-4E01-A1BE-8482EF768CF4}" destId="{38AD4B5F-0E8A-4904-A5F0-DBA0A436BE88}" srcOrd="0" destOrd="0" presId="urn:microsoft.com/office/officeart/2005/8/layout/hierarchy1"/>
    <dgm:cxn modelId="{8BE6C618-0143-4C7D-868C-3D2E98B4D66B}" type="presOf" srcId="{80097469-488B-4AE5-B0D1-374111BACAB7}" destId="{D28468CE-D166-40A4-BA33-E8F07CD67D30}" srcOrd="0" destOrd="0" presId="urn:microsoft.com/office/officeart/2005/8/layout/hierarchy1"/>
    <dgm:cxn modelId="{2A5BCC1D-DF9C-4844-8E01-C1FB5EEB7FCD}" type="presOf" srcId="{8C22AE8D-D341-43DD-923D-73ABAD27E540}" destId="{F6940F6A-5F12-47AB-983D-0B3FB2905F30}" srcOrd="0" destOrd="0" presId="urn:microsoft.com/office/officeart/2005/8/layout/hierarchy1"/>
    <dgm:cxn modelId="{8E032C1E-710A-4404-8DAF-9ED107876048}" type="presOf" srcId="{4F708861-73B4-4E71-8B31-28C21DCDF356}" destId="{E49F9F54-4978-480E-A8A4-81855439695E}" srcOrd="0" destOrd="0" presId="urn:microsoft.com/office/officeart/2005/8/layout/hierarchy1"/>
    <dgm:cxn modelId="{32978D1E-7D41-45CB-B51C-13CAA6E10042}" type="presOf" srcId="{028A08FE-9093-4DF5-A3B0-4A18B7925C5C}" destId="{5FC62DB6-8387-48F4-B95B-1733F2B96DEE}" srcOrd="0" destOrd="0" presId="urn:microsoft.com/office/officeart/2005/8/layout/hierarchy1"/>
    <dgm:cxn modelId="{FB25A522-EAE0-4450-801D-8D13C0D0A69B}" srcId="{6CEE1599-B7C2-409C-A6DB-4CD8F2E2E405}" destId="{56325FEA-235D-4A74-8BCB-03CC23C34EDC}" srcOrd="0" destOrd="0" parTransId="{DEB0D7D5-315E-4B15-8FA4-5A6655AA13F7}" sibTransId="{BDF20796-8000-467A-AF9A-2FE3CA670FEB}"/>
    <dgm:cxn modelId="{E2AF1228-7040-4E42-A51B-1B5154B090BF}" type="presOf" srcId="{2A6D91D8-0700-4579-B5BE-953B26623FEA}" destId="{7185683F-F5BA-436B-BE7B-EE9F483505B4}" srcOrd="0" destOrd="0" presId="urn:microsoft.com/office/officeart/2005/8/layout/hierarchy1"/>
    <dgm:cxn modelId="{2919912A-1001-463E-9A48-012C256AB54F}" type="presOf" srcId="{097162E2-7D1B-423A-98F5-4C107CC5767A}" destId="{91C7F459-DF0C-4EDB-B265-0578F683DBA8}" srcOrd="0" destOrd="0" presId="urn:microsoft.com/office/officeart/2005/8/layout/hierarchy1"/>
    <dgm:cxn modelId="{94FD2A2B-2BDB-47B6-9170-A9160DD2E8C6}" type="presOf" srcId="{6CEE1599-B7C2-409C-A6DB-4CD8F2E2E405}" destId="{6B6554BF-C24E-49CA-A8CD-6ABB799287A7}" srcOrd="0" destOrd="0" presId="urn:microsoft.com/office/officeart/2005/8/layout/hierarchy1"/>
    <dgm:cxn modelId="{D5632953-C861-4816-95DD-A5E650B81008}" type="presOf" srcId="{56311318-2DBC-489D-99F6-AB5B02B58EF5}" destId="{5FDDE098-374E-4AFA-B90C-E18A9A98AD80}" srcOrd="0" destOrd="0" presId="urn:microsoft.com/office/officeart/2005/8/layout/hierarchy1"/>
    <dgm:cxn modelId="{741C9F54-FC27-479C-BBB9-803D431F6769}" type="presOf" srcId="{3D9421B5-E3EF-4557-8427-A10613F105A2}" destId="{37C790AE-30E5-466D-A28F-EC3A840F1967}" srcOrd="0" destOrd="0" presId="urn:microsoft.com/office/officeart/2005/8/layout/hierarchy1"/>
    <dgm:cxn modelId="{D72AC36B-E9CB-4C39-AC8B-7D3D008D7B5C}" type="presOf" srcId="{F1E1C086-1741-42D0-83A9-0D9B95ADD809}" destId="{D6255DCD-7B96-4DF0-8278-CBE4A47EDFAA}" srcOrd="0" destOrd="0" presId="urn:microsoft.com/office/officeart/2005/8/layout/hierarchy1"/>
    <dgm:cxn modelId="{C1FF3F6D-AC7C-422D-9874-FBB130F3714E}" type="presOf" srcId="{56325FEA-235D-4A74-8BCB-03CC23C34EDC}" destId="{0EF02FD5-6331-4F1E-A6DE-322E04D7F54C}" srcOrd="0" destOrd="0" presId="urn:microsoft.com/office/officeart/2005/8/layout/hierarchy1"/>
    <dgm:cxn modelId="{D1A00571-1FF9-4ACB-BA9E-8890DE0482CF}" srcId="{56311318-2DBC-489D-99F6-AB5B02B58EF5}" destId="{6CEE1599-B7C2-409C-A6DB-4CD8F2E2E405}" srcOrd="0" destOrd="0" parTransId="{C3A23D3E-30E6-423C-B89D-D92A77F18E81}" sibTransId="{C5432404-82B8-4969-8608-6743484CAF5C}"/>
    <dgm:cxn modelId="{13432977-21FA-4BB8-BC20-635FBBEC22C1}" srcId="{56325FEA-235D-4A74-8BCB-03CC23C34EDC}" destId="{72A9408D-6701-4B15-A8FA-F5A31FEE7F0E}" srcOrd="1" destOrd="0" parTransId="{C82CBDE6-4BCB-45C1-9ACA-4001D383A4CC}" sibTransId="{9B8C247F-8067-4B87-B32E-90730FAA405E}"/>
    <dgm:cxn modelId="{7A6D4D7A-7D85-4699-8434-516A07AAA2B0}" type="presOf" srcId="{DEB0D7D5-315E-4B15-8FA4-5A6655AA13F7}" destId="{D651B5B7-36B5-4967-B6A5-E70B145B7597}" srcOrd="0" destOrd="0" presId="urn:microsoft.com/office/officeart/2005/8/layout/hierarchy1"/>
    <dgm:cxn modelId="{673A4F7E-4584-48D0-A464-44FF2DFBEF6D}" srcId="{53A987CF-FD0C-4A06-8233-D4216B1A562B}" destId="{028A08FE-9093-4DF5-A3B0-4A18B7925C5C}" srcOrd="0" destOrd="0" parTransId="{4F708861-73B4-4E71-8B31-28C21DCDF356}" sibTransId="{4D4A41BC-16B4-4860-AB3E-F8A3132E72C5}"/>
    <dgm:cxn modelId="{484ABC92-AD28-48C0-8D9D-A43E929EE856}" type="presOf" srcId="{6EEED372-07A0-4AF1-864E-F8B9EC4E8FA4}" destId="{231E5745-014F-49B0-85E3-FBD4D8585149}" srcOrd="0" destOrd="0" presId="urn:microsoft.com/office/officeart/2005/8/layout/hierarchy1"/>
    <dgm:cxn modelId="{23D6B795-28DF-4A62-A2DA-B1897D78C1BF}" srcId="{87498F0D-CAED-482B-8F26-9E1FA8ADE30C}" destId="{8C22AE8D-D341-43DD-923D-73ABAD27E540}" srcOrd="0" destOrd="0" parTransId="{CFB88030-F8F3-4D40-B522-7C970AD46380}" sibTransId="{5CDCB124-D642-4C52-B1C5-0FD20042592B}"/>
    <dgm:cxn modelId="{AB0A9FA8-0852-4561-BB73-D93FF9A8709B}" type="presOf" srcId="{87498F0D-CAED-482B-8F26-9E1FA8ADE30C}" destId="{36BC8DCD-3961-4B3F-8791-AE23391DB793}" srcOrd="0" destOrd="0" presId="urn:microsoft.com/office/officeart/2005/8/layout/hierarchy1"/>
    <dgm:cxn modelId="{F564E5AE-C636-412A-97F8-065065A3E024}" srcId="{56325FEA-235D-4A74-8BCB-03CC23C34EDC}" destId="{87498F0D-CAED-482B-8F26-9E1FA8ADE30C}" srcOrd="0" destOrd="0" parTransId="{80097469-488B-4AE5-B0D1-374111BACAB7}" sibTransId="{69DD7C7F-76F3-40D9-ABD8-7D3D501B02E5}"/>
    <dgm:cxn modelId="{22C97DB5-4A68-49FD-A96A-29EBD89A6B58}" type="presOf" srcId="{72A9408D-6701-4B15-A8FA-F5A31FEE7F0E}" destId="{4EAFE377-699D-4C9A-9973-C0AC5ADD5C00}" srcOrd="0" destOrd="0" presId="urn:microsoft.com/office/officeart/2005/8/layout/hierarchy1"/>
    <dgm:cxn modelId="{7FD6C0B7-3D18-4A7C-AE4E-ECB8C19B9D51}" type="presOf" srcId="{0445EDA3-77A0-478E-B2DA-6F316C624089}" destId="{70BE8C96-0A15-4621-94B0-EA8299D3E4E9}" srcOrd="0" destOrd="0" presId="urn:microsoft.com/office/officeart/2005/8/layout/hierarchy1"/>
    <dgm:cxn modelId="{FBEC2EC0-8D7F-4596-8CD7-727959572BAF}" type="presOf" srcId="{CFB88030-F8F3-4D40-B522-7C970AD46380}" destId="{C0DD3F8E-2D46-46FF-BFBA-2D7FE1E2F454}" srcOrd="0" destOrd="0" presId="urn:microsoft.com/office/officeart/2005/8/layout/hierarchy1"/>
    <dgm:cxn modelId="{565A23C1-2181-454A-95DE-9546E80683C1}" type="presOf" srcId="{EE8BE1F5-66AE-4C24-ABE2-3FEF595C4C04}" destId="{2526D5D9-09DF-48BE-A20E-9FEBEB114266}" srcOrd="0" destOrd="0" presId="urn:microsoft.com/office/officeart/2005/8/layout/hierarchy1"/>
    <dgm:cxn modelId="{C817C7CF-82E4-43E0-B4B0-C593317C0480}" srcId="{6EEED372-07A0-4AF1-864E-F8B9EC4E8FA4}" destId="{56311318-2DBC-489D-99F6-AB5B02B58EF5}" srcOrd="0" destOrd="0" parTransId="{B7D81FA9-A1B6-4E81-979C-EC98A6184A58}" sibTransId="{5A08C7DB-B28D-450E-AD61-27BF442E4AC1}"/>
    <dgm:cxn modelId="{BB8303D2-A16F-49F0-8503-91CD74409F24}" type="presOf" srcId="{53A987CF-FD0C-4A06-8233-D4216B1A562B}" destId="{19BA1529-7431-4F16-A895-543F5D7FA27D}" srcOrd="0" destOrd="0" presId="urn:microsoft.com/office/officeart/2005/8/layout/hierarchy1"/>
    <dgm:cxn modelId="{1B846CD3-E1FA-4EC8-BAB8-4DFA6F3CB579}" srcId="{87498F0D-CAED-482B-8F26-9E1FA8ADE30C}" destId="{C3EF69A8-BB29-48AD-BE4B-0A4537CD2D1A}" srcOrd="1" destOrd="0" parTransId="{0445EDA3-77A0-478E-B2DA-6F316C624089}" sibTransId="{29D5FC27-5236-4278-8CC7-A005CCA9AA98}"/>
    <dgm:cxn modelId="{BB3470DE-E330-42BD-9276-8345E95B40C5}" type="presOf" srcId="{C3EF69A8-BB29-48AD-BE4B-0A4537CD2D1A}" destId="{F4784F77-A95E-4DEE-B895-0CD02268D7BE}" srcOrd="0" destOrd="0" presId="urn:microsoft.com/office/officeart/2005/8/layout/hierarchy1"/>
    <dgm:cxn modelId="{E66BA6E1-9CFC-454D-9003-548AD957ED95}" type="presOf" srcId="{C82CBDE6-4BCB-45C1-9ACA-4001D383A4CC}" destId="{B3D2C2CF-CACD-4BEC-978F-331FF3FE9CB5}" srcOrd="0" destOrd="0" presId="urn:microsoft.com/office/officeart/2005/8/layout/hierarchy1"/>
    <dgm:cxn modelId="{78B7A9EA-9098-4504-8AAA-17E3DA21DAC0}" type="presOf" srcId="{C3A23D3E-30E6-423C-B89D-D92A77F18E81}" destId="{3CC1BB23-ECBF-498E-93F4-4C56AA57222B}" srcOrd="0" destOrd="0" presId="urn:microsoft.com/office/officeart/2005/8/layout/hierarchy1"/>
    <dgm:cxn modelId="{9475D8EB-1571-4D05-8595-1EC83A5CEBF4}" srcId="{56325FEA-235D-4A74-8BCB-03CC23C34EDC}" destId="{452E4A33-53AB-4AA6-A1F0-C516EEDC81B4}" srcOrd="2" destOrd="0" parTransId="{3D9421B5-E3EF-4557-8427-A10613F105A2}" sibTransId="{FA09A5D5-B913-4B17-85C4-6C63C5E0DE98}"/>
    <dgm:cxn modelId="{EC3343F0-BD18-4ABC-97B9-C46B14FA8B29}" srcId="{8C22AE8D-D341-43DD-923D-73ABAD27E540}" destId="{138C527E-4123-4E01-A1BE-8482EF768CF4}" srcOrd="0" destOrd="0" parTransId="{097162E2-7D1B-423A-98F5-4C107CC5767A}" sibTransId="{BAD41EF0-2159-4BFF-806F-623CD58C95B6}"/>
    <dgm:cxn modelId="{063E9EF0-E4B0-42C7-9EFC-D8A200D13843}" srcId="{56311318-2DBC-489D-99F6-AB5B02B58EF5}" destId="{53A987CF-FD0C-4A06-8233-D4216B1A562B}" srcOrd="1" destOrd="0" parTransId="{EE8BE1F5-66AE-4C24-ABE2-3FEF595C4C04}" sibTransId="{63A1543F-6679-41EB-8CDC-0BB7F00F31C0}"/>
    <dgm:cxn modelId="{9D1725F9-58C8-4430-B47F-BE7FB4D1FF9D}" srcId="{6CEE1599-B7C2-409C-A6DB-4CD8F2E2E405}" destId="{BD4FDFE2-97F7-42CC-A91E-7A7C4B677BE3}" srcOrd="1" destOrd="0" parTransId="{FADD406E-BD38-41E4-B4D0-467DFB711970}" sibTransId="{CA28C0E1-EF0C-4388-B043-554CE28D7405}"/>
    <dgm:cxn modelId="{4AE3878A-1DAE-4B97-BA3C-3ECCB1BB6DC6}" type="presParOf" srcId="{231E5745-014F-49B0-85E3-FBD4D8585149}" destId="{1D96CD09-E572-430A-871C-309F230D8366}" srcOrd="0" destOrd="0" presId="urn:microsoft.com/office/officeart/2005/8/layout/hierarchy1"/>
    <dgm:cxn modelId="{84CC7A6E-B0F5-4835-8606-EA907CD9DADF}" type="presParOf" srcId="{1D96CD09-E572-430A-871C-309F230D8366}" destId="{021F1DCF-C9F5-4BFD-821E-61B899B0A18C}" srcOrd="0" destOrd="0" presId="urn:microsoft.com/office/officeart/2005/8/layout/hierarchy1"/>
    <dgm:cxn modelId="{FC1B9E2B-3B5B-41A3-9250-6A30D1A315A4}" type="presParOf" srcId="{021F1DCF-C9F5-4BFD-821E-61B899B0A18C}" destId="{06578657-15A9-494F-9B27-7089DFF01BA6}" srcOrd="0" destOrd="0" presId="urn:microsoft.com/office/officeart/2005/8/layout/hierarchy1"/>
    <dgm:cxn modelId="{4777609A-E2A2-438C-A3DB-BF8BB9EBD70A}" type="presParOf" srcId="{021F1DCF-C9F5-4BFD-821E-61B899B0A18C}" destId="{5FDDE098-374E-4AFA-B90C-E18A9A98AD80}" srcOrd="1" destOrd="0" presId="urn:microsoft.com/office/officeart/2005/8/layout/hierarchy1"/>
    <dgm:cxn modelId="{F84ED54A-9DA8-47F1-A57E-BAF75BDA692A}" type="presParOf" srcId="{1D96CD09-E572-430A-871C-309F230D8366}" destId="{2533796F-ABEB-4D76-9DC6-4688588FB95E}" srcOrd="1" destOrd="0" presId="urn:microsoft.com/office/officeart/2005/8/layout/hierarchy1"/>
    <dgm:cxn modelId="{F6E3BE29-70BF-480B-98F4-6E5075F88D80}" type="presParOf" srcId="{2533796F-ABEB-4D76-9DC6-4688588FB95E}" destId="{3CC1BB23-ECBF-498E-93F4-4C56AA57222B}" srcOrd="0" destOrd="0" presId="urn:microsoft.com/office/officeart/2005/8/layout/hierarchy1"/>
    <dgm:cxn modelId="{F2DE3323-4CE1-4B10-9950-9C57866FFD1B}" type="presParOf" srcId="{2533796F-ABEB-4D76-9DC6-4688588FB95E}" destId="{A53A8534-E277-4454-9B32-87AB6F4DD213}" srcOrd="1" destOrd="0" presId="urn:microsoft.com/office/officeart/2005/8/layout/hierarchy1"/>
    <dgm:cxn modelId="{2778F4C1-870D-4D18-B287-FC10C05D1AF6}" type="presParOf" srcId="{A53A8534-E277-4454-9B32-87AB6F4DD213}" destId="{27DA1F71-81A3-4195-80EE-D3D796311DDD}" srcOrd="0" destOrd="0" presId="urn:microsoft.com/office/officeart/2005/8/layout/hierarchy1"/>
    <dgm:cxn modelId="{B700738A-6833-4ACB-8409-455F506B7120}" type="presParOf" srcId="{27DA1F71-81A3-4195-80EE-D3D796311DDD}" destId="{81B1A8AB-7A73-4965-9029-734FA88DFB65}" srcOrd="0" destOrd="0" presId="urn:microsoft.com/office/officeart/2005/8/layout/hierarchy1"/>
    <dgm:cxn modelId="{CAA43934-AF4A-48DD-B9FF-553F8B30E315}" type="presParOf" srcId="{27DA1F71-81A3-4195-80EE-D3D796311DDD}" destId="{6B6554BF-C24E-49CA-A8CD-6ABB799287A7}" srcOrd="1" destOrd="0" presId="urn:microsoft.com/office/officeart/2005/8/layout/hierarchy1"/>
    <dgm:cxn modelId="{1766BD7C-EDCB-457C-B48C-F753AD50049F}" type="presParOf" srcId="{A53A8534-E277-4454-9B32-87AB6F4DD213}" destId="{7295C6E0-F932-439A-A181-DF495C52B606}" srcOrd="1" destOrd="0" presId="urn:microsoft.com/office/officeart/2005/8/layout/hierarchy1"/>
    <dgm:cxn modelId="{D290A541-F2AB-490B-9E14-9FF3899962C3}" type="presParOf" srcId="{7295C6E0-F932-439A-A181-DF495C52B606}" destId="{D651B5B7-36B5-4967-B6A5-E70B145B7597}" srcOrd="0" destOrd="0" presId="urn:microsoft.com/office/officeart/2005/8/layout/hierarchy1"/>
    <dgm:cxn modelId="{D8669989-7B06-4890-AA29-4CFF004F2644}" type="presParOf" srcId="{7295C6E0-F932-439A-A181-DF495C52B606}" destId="{D231446F-09AB-469E-A71A-A46C301AB692}" srcOrd="1" destOrd="0" presId="urn:microsoft.com/office/officeart/2005/8/layout/hierarchy1"/>
    <dgm:cxn modelId="{D3BEAA4A-BB26-4B01-A4DB-0D34179C7273}" type="presParOf" srcId="{D231446F-09AB-469E-A71A-A46C301AB692}" destId="{C61D51EB-BB0A-497C-9627-84F0F3246F0D}" srcOrd="0" destOrd="0" presId="urn:microsoft.com/office/officeart/2005/8/layout/hierarchy1"/>
    <dgm:cxn modelId="{43D642D7-F88F-402A-9E81-A317873AA747}" type="presParOf" srcId="{C61D51EB-BB0A-497C-9627-84F0F3246F0D}" destId="{90B7E8F5-E972-4F0D-B3F2-434DA42E185B}" srcOrd="0" destOrd="0" presId="urn:microsoft.com/office/officeart/2005/8/layout/hierarchy1"/>
    <dgm:cxn modelId="{D92B5B4E-34B4-4DB5-86D6-D5F236B8D257}" type="presParOf" srcId="{C61D51EB-BB0A-497C-9627-84F0F3246F0D}" destId="{0EF02FD5-6331-4F1E-A6DE-322E04D7F54C}" srcOrd="1" destOrd="0" presId="urn:microsoft.com/office/officeart/2005/8/layout/hierarchy1"/>
    <dgm:cxn modelId="{DB06BF76-E876-4A3B-8EDA-63D397B4ED32}" type="presParOf" srcId="{D231446F-09AB-469E-A71A-A46C301AB692}" destId="{3783AB2F-880C-4481-8540-A1437326AFAA}" srcOrd="1" destOrd="0" presId="urn:microsoft.com/office/officeart/2005/8/layout/hierarchy1"/>
    <dgm:cxn modelId="{E42DC925-D7B7-40DB-9193-89F2B7F1CD59}" type="presParOf" srcId="{3783AB2F-880C-4481-8540-A1437326AFAA}" destId="{D28468CE-D166-40A4-BA33-E8F07CD67D30}" srcOrd="0" destOrd="0" presId="urn:microsoft.com/office/officeart/2005/8/layout/hierarchy1"/>
    <dgm:cxn modelId="{2ACC978B-82DB-4855-A91B-70A768BC7EEB}" type="presParOf" srcId="{3783AB2F-880C-4481-8540-A1437326AFAA}" destId="{56EFF5C5-767F-4FFB-B356-DB2732EF7D6B}" srcOrd="1" destOrd="0" presId="urn:microsoft.com/office/officeart/2005/8/layout/hierarchy1"/>
    <dgm:cxn modelId="{8066C401-0FFD-431B-8178-1C7217E88C9D}" type="presParOf" srcId="{56EFF5C5-767F-4FFB-B356-DB2732EF7D6B}" destId="{76BDCD30-7763-4872-B706-0BF8FDC323CC}" srcOrd="0" destOrd="0" presId="urn:microsoft.com/office/officeart/2005/8/layout/hierarchy1"/>
    <dgm:cxn modelId="{269E86EC-3A5B-4FDC-89CE-7462D3A4F3F6}" type="presParOf" srcId="{76BDCD30-7763-4872-B706-0BF8FDC323CC}" destId="{EE969568-2FF5-474F-B7E7-07B0A168264A}" srcOrd="0" destOrd="0" presId="urn:microsoft.com/office/officeart/2005/8/layout/hierarchy1"/>
    <dgm:cxn modelId="{D73EC873-C1EA-48DB-87A8-A13EF4B6E2BD}" type="presParOf" srcId="{76BDCD30-7763-4872-B706-0BF8FDC323CC}" destId="{36BC8DCD-3961-4B3F-8791-AE23391DB793}" srcOrd="1" destOrd="0" presId="urn:microsoft.com/office/officeart/2005/8/layout/hierarchy1"/>
    <dgm:cxn modelId="{60CC10EE-0BF2-4F8F-AD3C-F1CA3F04C61A}" type="presParOf" srcId="{56EFF5C5-767F-4FFB-B356-DB2732EF7D6B}" destId="{BB667032-3205-40FC-B845-079354651AB6}" srcOrd="1" destOrd="0" presId="urn:microsoft.com/office/officeart/2005/8/layout/hierarchy1"/>
    <dgm:cxn modelId="{3E7517E4-00FC-4DE4-9942-2C50CC18BEA3}" type="presParOf" srcId="{BB667032-3205-40FC-B845-079354651AB6}" destId="{C0DD3F8E-2D46-46FF-BFBA-2D7FE1E2F454}" srcOrd="0" destOrd="0" presId="urn:microsoft.com/office/officeart/2005/8/layout/hierarchy1"/>
    <dgm:cxn modelId="{62822360-21DC-4C41-9667-FB106284C709}" type="presParOf" srcId="{BB667032-3205-40FC-B845-079354651AB6}" destId="{B9693CA5-2A25-49F5-878E-DEF3F4F7F9F9}" srcOrd="1" destOrd="0" presId="urn:microsoft.com/office/officeart/2005/8/layout/hierarchy1"/>
    <dgm:cxn modelId="{732A7E09-9A05-4931-8747-69E4BAD4D82D}" type="presParOf" srcId="{B9693CA5-2A25-49F5-878E-DEF3F4F7F9F9}" destId="{6A3A12A4-9C9E-44DC-8881-49B44C2417C7}" srcOrd="0" destOrd="0" presId="urn:microsoft.com/office/officeart/2005/8/layout/hierarchy1"/>
    <dgm:cxn modelId="{5821A90A-5978-423F-A5D7-A097A2AEAE9C}" type="presParOf" srcId="{6A3A12A4-9C9E-44DC-8881-49B44C2417C7}" destId="{BD2D6D0F-C921-43CC-90F0-F3132E8F38CE}" srcOrd="0" destOrd="0" presId="urn:microsoft.com/office/officeart/2005/8/layout/hierarchy1"/>
    <dgm:cxn modelId="{28374BF3-F346-44C4-8FF0-CEADE4BC456C}" type="presParOf" srcId="{6A3A12A4-9C9E-44DC-8881-49B44C2417C7}" destId="{F6940F6A-5F12-47AB-983D-0B3FB2905F30}" srcOrd="1" destOrd="0" presId="urn:microsoft.com/office/officeart/2005/8/layout/hierarchy1"/>
    <dgm:cxn modelId="{13650161-2096-46F7-9462-BD38E8AFC9A4}" type="presParOf" srcId="{B9693CA5-2A25-49F5-878E-DEF3F4F7F9F9}" destId="{383EB7B2-6EB3-491C-A1DA-AFDC37C31486}" srcOrd="1" destOrd="0" presId="urn:microsoft.com/office/officeart/2005/8/layout/hierarchy1"/>
    <dgm:cxn modelId="{86B6A4CE-41FA-423D-8BEC-62A1D4266178}" type="presParOf" srcId="{383EB7B2-6EB3-491C-A1DA-AFDC37C31486}" destId="{91C7F459-DF0C-4EDB-B265-0578F683DBA8}" srcOrd="0" destOrd="0" presId="urn:microsoft.com/office/officeart/2005/8/layout/hierarchy1"/>
    <dgm:cxn modelId="{BD8A6173-F086-4083-B517-94436C5615A7}" type="presParOf" srcId="{383EB7B2-6EB3-491C-A1DA-AFDC37C31486}" destId="{C8A7A303-E21B-4361-B186-C1872A8B3B05}" srcOrd="1" destOrd="0" presId="urn:microsoft.com/office/officeart/2005/8/layout/hierarchy1"/>
    <dgm:cxn modelId="{02DED027-D029-4E1E-8DA0-73828C550E55}" type="presParOf" srcId="{C8A7A303-E21B-4361-B186-C1872A8B3B05}" destId="{3E738F7C-91FF-4196-B6C5-A5EFE3311BA5}" srcOrd="0" destOrd="0" presId="urn:microsoft.com/office/officeart/2005/8/layout/hierarchy1"/>
    <dgm:cxn modelId="{767140AE-7CC1-435B-82AE-629E408CB9EA}" type="presParOf" srcId="{3E738F7C-91FF-4196-B6C5-A5EFE3311BA5}" destId="{F8FAB86A-BBA3-4127-AE54-B1317262357C}" srcOrd="0" destOrd="0" presId="urn:microsoft.com/office/officeart/2005/8/layout/hierarchy1"/>
    <dgm:cxn modelId="{805A6658-CC8C-4505-AD63-4B86DF387303}" type="presParOf" srcId="{3E738F7C-91FF-4196-B6C5-A5EFE3311BA5}" destId="{38AD4B5F-0E8A-4904-A5F0-DBA0A436BE88}" srcOrd="1" destOrd="0" presId="urn:microsoft.com/office/officeart/2005/8/layout/hierarchy1"/>
    <dgm:cxn modelId="{ADBF8A97-A9AB-4364-A0E6-9941A75ECD18}" type="presParOf" srcId="{C8A7A303-E21B-4361-B186-C1872A8B3B05}" destId="{7CF464B1-18C6-4299-B48B-54C352469716}" srcOrd="1" destOrd="0" presId="urn:microsoft.com/office/officeart/2005/8/layout/hierarchy1"/>
    <dgm:cxn modelId="{6E3FE395-D87A-4154-A7F0-78886CAED83E}" type="presParOf" srcId="{383EB7B2-6EB3-491C-A1DA-AFDC37C31486}" destId="{D6255DCD-7B96-4DF0-8278-CBE4A47EDFAA}" srcOrd="2" destOrd="0" presId="urn:microsoft.com/office/officeart/2005/8/layout/hierarchy1"/>
    <dgm:cxn modelId="{ABAD2927-54DC-4D61-9A24-B2FAD786A499}" type="presParOf" srcId="{383EB7B2-6EB3-491C-A1DA-AFDC37C31486}" destId="{6C70CF98-6F81-4442-BFB3-E3C27769E80E}" srcOrd="3" destOrd="0" presId="urn:microsoft.com/office/officeart/2005/8/layout/hierarchy1"/>
    <dgm:cxn modelId="{0958DBB6-D61D-4A7D-8259-A2A6CEBAC04B}" type="presParOf" srcId="{6C70CF98-6F81-4442-BFB3-E3C27769E80E}" destId="{13B6D96E-6FA5-4E07-94A2-ECF848A074F9}" srcOrd="0" destOrd="0" presId="urn:microsoft.com/office/officeart/2005/8/layout/hierarchy1"/>
    <dgm:cxn modelId="{191DA39A-6266-4E1E-BEE6-38544B975FBD}" type="presParOf" srcId="{13B6D96E-6FA5-4E07-94A2-ECF848A074F9}" destId="{46507EFC-63AC-4A71-882A-4E77038FAA96}" srcOrd="0" destOrd="0" presId="urn:microsoft.com/office/officeart/2005/8/layout/hierarchy1"/>
    <dgm:cxn modelId="{E8F626CD-2A07-455A-8E19-E932AD68EFCD}" type="presParOf" srcId="{13B6D96E-6FA5-4E07-94A2-ECF848A074F9}" destId="{7185683F-F5BA-436B-BE7B-EE9F483505B4}" srcOrd="1" destOrd="0" presId="urn:microsoft.com/office/officeart/2005/8/layout/hierarchy1"/>
    <dgm:cxn modelId="{50AC3F94-3AEC-4A21-BBC9-B700E4218904}" type="presParOf" srcId="{6C70CF98-6F81-4442-BFB3-E3C27769E80E}" destId="{D56AFAB6-52EC-4B3B-81C8-9D025F4FFB28}" srcOrd="1" destOrd="0" presId="urn:microsoft.com/office/officeart/2005/8/layout/hierarchy1"/>
    <dgm:cxn modelId="{DC466DA7-1BBF-4235-902D-9AE69B7BA3F7}" type="presParOf" srcId="{BB667032-3205-40FC-B845-079354651AB6}" destId="{70BE8C96-0A15-4621-94B0-EA8299D3E4E9}" srcOrd="2" destOrd="0" presId="urn:microsoft.com/office/officeart/2005/8/layout/hierarchy1"/>
    <dgm:cxn modelId="{192062C0-B799-4565-93C2-E57A45611D62}" type="presParOf" srcId="{BB667032-3205-40FC-B845-079354651AB6}" destId="{17F644E8-8489-4789-8041-A6A555F01212}" srcOrd="3" destOrd="0" presId="urn:microsoft.com/office/officeart/2005/8/layout/hierarchy1"/>
    <dgm:cxn modelId="{5D4463CA-E872-422E-9857-4C846D8437C9}" type="presParOf" srcId="{17F644E8-8489-4789-8041-A6A555F01212}" destId="{446182E7-9195-4EE7-A328-341CB00C7EF8}" srcOrd="0" destOrd="0" presId="urn:microsoft.com/office/officeart/2005/8/layout/hierarchy1"/>
    <dgm:cxn modelId="{C310F172-F186-4DE9-B43F-595BE70C34FF}" type="presParOf" srcId="{446182E7-9195-4EE7-A328-341CB00C7EF8}" destId="{C0F8B811-D4D2-47D8-96D8-E61B7E1A6E2F}" srcOrd="0" destOrd="0" presId="urn:microsoft.com/office/officeart/2005/8/layout/hierarchy1"/>
    <dgm:cxn modelId="{CCDC7894-63A1-4478-91F0-A782D42A2FEB}" type="presParOf" srcId="{446182E7-9195-4EE7-A328-341CB00C7EF8}" destId="{F4784F77-A95E-4DEE-B895-0CD02268D7BE}" srcOrd="1" destOrd="0" presId="urn:microsoft.com/office/officeart/2005/8/layout/hierarchy1"/>
    <dgm:cxn modelId="{96210B25-31CB-4CE6-A432-4B7D7E906049}" type="presParOf" srcId="{17F644E8-8489-4789-8041-A6A555F01212}" destId="{4E058369-56A4-4C4D-872D-6F8EB72EA244}" srcOrd="1" destOrd="0" presId="urn:microsoft.com/office/officeart/2005/8/layout/hierarchy1"/>
    <dgm:cxn modelId="{625D6E61-837C-49AC-88DF-3DB4E8546D47}" type="presParOf" srcId="{3783AB2F-880C-4481-8540-A1437326AFAA}" destId="{B3D2C2CF-CACD-4BEC-978F-331FF3FE9CB5}" srcOrd="2" destOrd="0" presId="urn:microsoft.com/office/officeart/2005/8/layout/hierarchy1"/>
    <dgm:cxn modelId="{B60E848B-94B8-4567-9C9E-6B81B70A1D90}" type="presParOf" srcId="{3783AB2F-880C-4481-8540-A1437326AFAA}" destId="{AD46926C-8A9A-46E1-B029-2D304D15DC55}" srcOrd="3" destOrd="0" presId="urn:microsoft.com/office/officeart/2005/8/layout/hierarchy1"/>
    <dgm:cxn modelId="{5C1DE0B9-8B33-4085-9EC2-0D5CF56167C3}" type="presParOf" srcId="{AD46926C-8A9A-46E1-B029-2D304D15DC55}" destId="{DC42FF16-276C-4956-A1DD-C20E2087EA6C}" srcOrd="0" destOrd="0" presId="urn:microsoft.com/office/officeart/2005/8/layout/hierarchy1"/>
    <dgm:cxn modelId="{3B5E380E-C7B6-4BEF-BD52-C54610F11642}" type="presParOf" srcId="{DC42FF16-276C-4956-A1DD-C20E2087EA6C}" destId="{601FB98F-6A5C-4DC8-A6DA-2F45A25E3B97}" srcOrd="0" destOrd="0" presId="urn:microsoft.com/office/officeart/2005/8/layout/hierarchy1"/>
    <dgm:cxn modelId="{AF6B10EA-3202-47C2-BBA1-07CE41150331}" type="presParOf" srcId="{DC42FF16-276C-4956-A1DD-C20E2087EA6C}" destId="{4EAFE377-699D-4C9A-9973-C0AC5ADD5C00}" srcOrd="1" destOrd="0" presId="urn:microsoft.com/office/officeart/2005/8/layout/hierarchy1"/>
    <dgm:cxn modelId="{8F62CE16-9F0F-4410-8C36-929FD9B861ED}" type="presParOf" srcId="{AD46926C-8A9A-46E1-B029-2D304D15DC55}" destId="{1634C338-2F45-465F-B604-343505F47719}" srcOrd="1" destOrd="0" presId="urn:microsoft.com/office/officeart/2005/8/layout/hierarchy1"/>
    <dgm:cxn modelId="{E160BC99-11C7-4BD4-B2A0-EB39D8463DA3}" type="presParOf" srcId="{3783AB2F-880C-4481-8540-A1437326AFAA}" destId="{37C790AE-30E5-466D-A28F-EC3A840F1967}" srcOrd="4" destOrd="0" presId="urn:microsoft.com/office/officeart/2005/8/layout/hierarchy1"/>
    <dgm:cxn modelId="{6E1C7345-F6E0-46F1-880C-ED2EFEC0F263}" type="presParOf" srcId="{3783AB2F-880C-4481-8540-A1437326AFAA}" destId="{04773139-E454-4138-B898-A8B714D197A3}" srcOrd="5" destOrd="0" presId="urn:microsoft.com/office/officeart/2005/8/layout/hierarchy1"/>
    <dgm:cxn modelId="{30008729-6D1A-41BB-AAFE-F3537A9DCA54}" type="presParOf" srcId="{04773139-E454-4138-B898-A8B714D197A3}" destId="{86AD535A-35BB-4CE8-94E4-76A87D772A3F}" srcOrd="0" destOrd="0" presId="urn:microsoft.com/office/officeart/2005/8/layout/hierarchy1"/>
    <dgm:cxn modelId="{841975E6-EF67-405C-936F-5554C3070513}" type="presParOf" srcId="{86AD535A-35BB-4CE8-94E4-76A87D772A3F}" destId="{69AD15C9-E48D-4523-9BFB-EAC6F51CCB3B}" srcOrd="0" destOrd="0" presId="urn:microsoft.com/office/officeart/2005/8/layout/hierarchy1"/>
    <dgm:cxn modelId="{BFECE126-8FB9-4FC5-8C82-1C00E6E7A62C}" type="presParOf" srcId="{86AD535A-35BB-4CE8-94E4-76A87D772A3F}" destId="{C7C85CF7-A1F7-4366-8155-8ABA6E95716A}" srcOrd="1" destOrd="0" presId="urn:microsoft.com/office/officeart/2005/8/layout/hierarchy1"/>
    <dgm:cxn modelId="{8728F61F-329E-4939-B100-96D77BE09E29}" type="presParOf" srcId="{04773139-E454-4138-B898-A8B714D197A3}" destId="{29B7F6B7-2773-4FD7-B55B-F01FFBB3CC18}" srcOrd="1" destOrd="0" presId="urn:microsoft.com/office/officeart/2005/8/layout/hierarchy1"/>
    <dgm:cxn modelId="{29353137-BA70-44C4-BD47-3B30D231FB96}" type="presParOf" srcId="{7295C6E0-F932-439A-A181-DF495C52B606}" destId="{EF035A01-C357-4791-8D59-2F0FE04D8305}" srcOrd="2" destOrd="0" presId="urn:microsoft.com/office/officeart/2005/8/layout/hierarchy1"/>
    <dgm:cxn modelId="{14172B05-2C14-4646-8451-2A0E9EEF047A}" type="presParOf" srcId="{7295C6E0-F932-439A-A181-DF495C52B606}" destId="{70DEB9E7-743C-4ECC-B14E-735FE0CA5803}" srcOrd="3" destOrd="0" presId="urn:microsoft.com/office/officeart/2005/8/layout/hierarchy1"/>
    <dgm:cxn modelId="{62B98E0D-14A0-4E20-85DE-FB53F6CCB43E}" type="presParOf" srcId="{70DEB9E7-743C-4ECC-B14E-735FE0CA5803}" destId="{0A6DE8EF-7B59-4582-958B-3761BFE53CE1}" srcOrd="0" destOrd="0" presId="urn:microsoft.com/office/officeart/2005/8/layout/hierarchy1"/>
    <dgm:cxn modelId="{50C75D68-4AAD-47AC-916A-CF634F6579AA}" type="presParOf" srcId="{0A6DE8EF-7B59-4582-958B-3761BFE53CE1}" destId="{E9C1FBCC-9CFD-4AC2-A121-A520D420C58F}" srcOrd="0" destOrd="0" presId="urn:microsoft.com/office/officeart/2005/8/layout/hierarchy1"/>
    <dgm:cxn modelId="{EE060758-D6B2-41F8-9678-8683F130D0C5}" type="presParOf" srcId="{0A6DE8EF-7B59-4582-958B-3761BFE53CE1}" destId="{CBA0ABFB-3654-4290-B7FF-AEA39EB4AF3F}" srcOrd="1" destOrd="0" presId="urn:microsoft.com/office/officeart/2005/8/layout/hierarchy1"/>
    <dgm:cxn modelId="{9C6FA7E1-FD96-49CA-94B6-FFF9C9768B4C}" type="presParOf" srcId="{70DEB9E7-743C-4ECC-B14E-735FE0CA5803}" destId="{CB016B16-AEFB-490A-8D8C-B0BF33B82CE5}" srcOrd="1" destOrd="0" presId="urn:microsoft.com/office/officeart/2005/8/layout/hierarchy1"/>
    <dgm:cxn modelId="{9D5C321A-0197-42F8-9A2B-D0846BF0ECF4}" type="presParOf" srcId="{2533796F-ABEB-4D76-9DC6-4688588FB95E}" destId="{2526D5D9-09DF-48BE-A20E-9FEBEB114266}" srcOrd="2" destOrd="0" presId="urn:microsoft.com/office/officeart/2005/8/layout/hierarchy1"/>
    <dgm:cxn modelId="{B050B900-2520-44CF-B678-1A7CB0BE8663}" type="presParOf" srcId="{2533796F-ABEB-4D76-9DC6-4688588FB95E}" destId="{D6BD5AAD-0C23-4922-B0A6-FDD6F0B05C2D}" srcOrd="3" destOrd="0" presId="urn:microsoft.com/office/officeart/2005/8/layout/hierarchy1"/>
    <dgm:cxn modelId="{534D1F3A-EB6A-4775-8CA6-D5A84EE687F2}" type="presParOf" srcId="{D6BD5AAD-0C23-4922-B0A6-FDD6F0B05C2D}" destId="{0230A279-4130-4763-8AD4-E8F84A3A3C09}" srcOrd="0" destOrd="0" presId="urn:microsoft.com/office/officeart/2005/8/layout/hierarchy1"/>
    <dgm:cxn modelId="{7EABDC11-9B7B-46C6-BE86-EB3B1B4ACFB4}" type="presParOf" srcId="{0230A279-4130-4763-8AD4-E8F84A3A3C09}" destId="{929FF1A4-66B1-45CE-8B21-59CF9F812B45}" srcOrd="0" destOrd="0" presId="urn:microsoft.com/office/officeart/2005/8/layout/hierarchy1"/>
    <dgm:cxn modelId="{9A899010-54F5-48FC-A417-6064BA790B82}" type="presParOf" srcId="{0230A279-4130-4763-8AD4-E8F84A3A3C09}" destId="{19BA1529-7431-4F16-A895-543F5D7FA27D}" srcOrd="1" destOrd="0" presId="urn:microsoft.com/office/officeart/2005/8/layout/hierarchy1"/>
    <dgm:cxn modelId="{26B0D09A-D1D0-4853-91FA-7CC5AD000C0A}" type="presParOf" srcId="{D6BD5AAD-0C23-4922-B0A6-FDD6F0B05C2D}" destId="{8C606AC6-D173-4150-8CDC-B17ACD574F15}" srcOrd="1" destOrd="0" presId="urn:microsoft.com/office/officeart/2005/8/layout/hierarchy1"/>
    <dgm:cxn modelId="{017CE5B2-7574-4624-952E-3A1B0E450EE7}" type="presParOf" srcId="{8C606AC6-D173-4150-8CDC-B17ACD574F15}" destId="{E49F9F54-4978-480E-A8A4-81855439695E}" srcOrd="0" destOrd="0" presId="urn:microsoft.com/office/officeart/2005/8/layout/hierarchy1"/>
    <dgm:cxn modelId="{883B443E-2E16-4F89-891B-0D4C1841EFFB}" type="presParOf" srcId="{8C606AC6-D173-4150-8CDC-B17ACD574F15}" destId="{3CEABBC1-FBBB-4826-8149-ACEC7E788F09}" srcOrd="1" destOrd="0" presId="urn:microsoft.com/office/officeart/2005/8/layout/hierarchy1"/>
    <dgm:cxn modelId="{E41E389E-BA2F-4DAE-A59D-0EA3967265D8}" type="presParOf" srcId="{3CEABBC1-FBBB-4826-8149-ACEC7E788F09}" destId="{2549342A-FF9C-426F-AADC-7AA91749A6DE}" srcOrd="0" destOrd="0" presId="urn:microsoft.com/office/officeart/2005/8/layout/hierarchy1"/>
    <dgm:cxn modelId="{60AD0CC2-6B77-411B-BB59-95F434B28A1E}" type="presParOf" srcId="{2549342A-FF9C-426F-AADC-7AA91749A6DE}" destId="{4C325430-EBE5-4FF5-A839-75491DBE0D53}" srcOrd="0" destOrd="0" presId="urn:microsoft.com/office/officeart/2005/8/layout/hierarchy1"/>
    <dgm:cxn modelId="{90B31B95-146B-46F9-890E-153940ED80C7}" type="presParOf" srcId="{2549342A-FF9C-426F-AADC-7AA91749A6DE}" destId="{5FC62DB6-8387-48F4-B95B-1733F2B96DEE}" srcOrd="1" destOrd="0" presId="urn:microsoft.com/office/officeart/2005/8/layout/hierarchy1"/>
    <dgm:cxn modelId="{8A439E8B-455C-4BEC-8268-5A96CCFC6099}" type="presParOf" srcId="{3CEABBC1-FBBB-4826-8149-ACEC7E788F09}" destId="{568217DE-B8CE-4BC4-8BBB-9D1FD5B95C0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7B9246-FFA0-4EC5-9583-7C6A3E4470A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561D12-6AD7-4A9B-A2BB-F63C02F2CC3E}">
      <dgm:prSet phldrT="[Текст]" phldr="1"/>
      <dgm:spPr/>
      <dgm:t>
        <a:bodyPr/>
        <a:lstStyle/>
        <a:p>
          <a:endParaRPr lang="ru-RU" dirty="0"/>
        </a:p>
      </dgm:t>
    </dgm:pt>
    <dgm:pt modelId="{CA202BD0-AD02-45AB-AB9F-871027A6A2CE}" type="parTrans" cxnId="{B152FE4E-BD23-47B3-B202-F2302567750F}">
      <dgm:prSet/>
      <dgm:spPr/>
      <dgm:t>
        <a:bodyPr/>
        <a:lstStyle/>
        <a:p>
          <a:endParaRPr lang="ru-RU"/>
        </a:p>
      </dgm:t>
    </dgm:pt>
    <dgm:pt modelId="{032C1DB2-3446-4047-95D9-31051D881CA7}" type="sibTrans" cxnId="{B152FE4E-BD23-47B3-B202-F2302567750F}">
      <dgm:prSet/>
      <dgm:spPr/>
      <dgm:t>
        <a:bodyPr/>
        <a:lstStyle/>
        <a:p>
          <a:endParaRPr lang="ru-RU"/>
        </a:p>
      </dgm:t>
    </dgm:pt>
    <dgm:pt modelId="{252079E2-EC3B-4AA6-9D4D-261179843144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>
              <a:solidFill>
                <a:srgbClr val="0070C0"/>
              </a:solidFill>
            </a:rPr>
            <a:t>Генетические ресурсы</a:t>
          </a:r>
        </a:p>
      </dgm:t>
    </dgm:pt>
    <dgm:pt modelId="{7FCA9ED3-2380-483D-B7E5-8F4F490A75A8}" type="parTrans" cxnId="{0423E2F8-87A8-480B-913B-0CC37FD194EF}">
      <dgm:prSet/>
      <dgm:spPr/>
      <dgm:t>
        <a:bodyPr/>
        <a:lstStyle/>
        <a:p>
          <a:endParaRPr lang="ru-RU"/>
        </a:p>
      </dgm:t>
    </dgm:pt>
    <dgm:pt modelId="{80824C58-E15C-49FD-8A6F-68D0864EB7AE}" type="sibTrans" cxnId="{0423E2F8-87A8-480B-913B-0CC37FD194EF}">
      <dgm:prSet/>
      <dgm:spPr/>
      <dgm:t>
        <a:bodyPr/>
        <a:lstStyle/>
        <a:p>
          <a:endParaRPr lang="ru-RU"/>
        </a:p>
      </dgm:t>
    </dgm:pt>
    <dgm:pt modelId="{1FC79D61-A5B0-479E-B919-331E7899253F}">
      <dgm:prSet phldrT="[Текст]" phldr="1"/>
      <dgm:spPr/>
      <dgm:t>
        <a:bodyPr/>
        <a:lstStyle/>
        <a:p>
          <a:endParaRPr lang="ru-RU" dirty="0"/>
        </a:p>
      </dgm:t>
    </dgm:pt>
    <dgm:pt modelId="{85DF375D-6B3A-4262-BB6A-B45D8EC59610}" type="parTrans" cxnId="{D55B672F-835B-4EDF-AF3E-F2EC413F7711}">
      <dgm:prSet/>
      <dgm:spPr/>
      <dgm:t>
        <a:bodyPr/>
        <a:lstStyle/>
        <a:p>
          <a:endParaRPr lang="ru-RU"/>
        </a:p>
      </dgm:t>
    </dgm:pt>
    <dgm:pt modelId="{F646BD4C-ABA5-473A-AA15-B248705B9BE3}" type="sibTrans" cxnId="{D55B672F-835B-4EDF-AF3E-F2EC413F7711}">
      <dgm:prSet/>
      <dgm:spPr/>
      <dgm:t>
        <a:bodyPr/>
        <a:lstStyle/>
        <a:p>
          <a:endParaRPr lang="ru-RU"/>
        </a:p>
      </dgm:t>
    </dgm:pt>
    <dgm:pt modelId="{23C9D8E0-89A7-485B-B28D-89436059052C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>
              <a:solidFill>
                <a:srgbClr val="0070C0"/>
              </a:solidFill>
            </a:rPr>
            <a:t>Селекция</a:t>
          </a:r>
        </a:p>
      </dgm:t>
    </dgm:pt>
    <dgm:pt modelId="{2BB6F57F-5672-4706-A6C5-E26F6FD9B848}" type="parTrans" cxnId="{1B4CE40A-83EF-4567-930C-61CD87B47A82}">
      <dgm:prSet/>
      <dgm:spPr/>
      <dgm:t>
        <a:bodyPr/>
        <a:lstStyle/>
        <a:p>
          <a:endParaRPr lang="ru-RU"/>
        </a:p>
      </dgm:t>
    </dgm:pt>
    <dgm:pt modelId="{4C423DD3-6A11-400C-BF5E-75128781330D}" type="sibTrans" cxnId="{1B4CE40A-83EF-4567-930C-61CD87B47A82}">
      <dgm:prSet/>
      <dgm:spPr/>
      <dgm:t>
        <a:bodyPr/>
        <a:lstStyle/>
        <a:p>
          <a:endParaRPr lang="ru-RU"/>
        </a:p>
      </dgm:t>
    </dgm:pt>
    <dgm:pt modelId="{4577BBC3-EDD0-4707-83B6-A3CAA953DEA1}">
      <dgm:prSet phldrT="[Текст]" phldr="1"/>
      <dgm:spPr/>
      <dgm:t>
        <a:bodyPr/>
        <a:lstStyle/>
        <a:p>
          <a:endParaRPr lang="ru-RU" dirty="0"/>
        </a:p>
      </dgm:t>
    </dgm:pt>
    <dgm:pt modelId="{7A193E99-BE62-4F8B-AF53-B8C7A3ED7EF2}" type="parTrans" cxnId="{94586F68-E2AF-4583-AD6A-483D601F9F73}">
      <dgm:prSet/>
      <dgm:spPr/>
      <dgm:t>
        <a:bodyPr/>
        <a:lstStyle/>
        <a:p>
          <a:endParaRPr lang="ru-RU"/>
        </a:p>
      </dgm:t>
    </dgm:pt>
    <dgm:pt modelId="{73631B31-C1E6-409A-A9A7-4675077661C8}" type="sibTrans" cxnId="{94586F68-E2AF-4583-AD6A-483D601F9F73}">
      <dgm:prSet/>
      <dgm:spPr/>
      <dgm:t>
        <a:bodyPr/>
        <a:lstStyle/>
        <a:p>
          <a:endParaRPr lang="ru-RU"/>
        </a:p>
      </dgm:t>
    </dgm:pt>
    <dgm:pt modelId="{99C52CD1-28A3-475C-A617-D12DD08C383F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>
              <a:solidFill>
                <a:srgbClr val="0070C0"/>
              </a:solidFill>
            </a:rPr>
            <a:t>Семеноводство</a:t>
          </a:r>
        </a:p>
      </dgm:t>
    </dgm:pt>
    <dgm:pt modelId="{14BF4DD0-9C28-44DC-9086-80BBE73BB034}" type="parTrans" cxnId="{8B76D0D7-3D43-4646-B72E-A6A7A8605042}">
      <dgm:prSet/>
      <dgm:spPr/>
      <dgm:t>
        <a:bodyPr/>
        <a:lstStyle/>
        <a:p>
          <a:endParaRPr lang="ru-RU"/>
        </a:p>
      </dgm:t>
    </dgm:pt>
    <dgm:pt modelId="{4987E031-7AFD-436A-9D35-6DD27E5EF7BA}" type="sibTrans" cxnId="{8B76D0D7-3D43-4646-B72E-A6A7A8605042}">
      <dgm:prSet/>
      <dgm:spPr/>
      <dgm:t>
        <a:bodyPr/>
        <a:lstStyle/>
        <a:p>
          <a:endParaRPr lang="ru-RU"/>
        </a:p>
      </dgm:t>
    </dgm:pt>
    <dgm:pt modelId="{A1D73CEC-3B45-4507-A919-B10C212B430C}" type="pres">
      <dgm:prSet presAssocID="{517B9246-FFA0-4EC5-9583-7C6A3E4470A8}" presName="linearFlow" presStyleCnt="0">
        <dgm:presLayoutVars>
          <dgm:dir/>
          <dgm:animLvl val="lvl"/>
          <dgm:resizeHandles val="exact"/>
        </dgm:presLayoutVars>
      </dgm:prSet>
      <dgm:spPr/>
    </dgm:pt>
    <dgm:pt modelId="{E88D32BA-20AC-4772-9D2A-B9ED1F73ACDC}" type="pres">
      <dgm:prSet presAssocID="{8D561D12-6AD7-4A9B-A2BB-F63C02F2CC3E}" presName="composite" presStyleCnt="0"/>
      <dgm:spPr/>
    </dgm:pt>
    <dgm:pt modelId="{5D041D0A-F303-4C8B-AF66-5766F5288461}" type="pres">
      <dgm:prSet presAssocID="{8D561D12-6AD7-4A9B-A2BB-F63C02F2CC3E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B089ED9-A136-402B-AAFE-CDAA026EF2CF}" type="pres">
      <dgm:prSet presAssocID="{8D561D12-6AD7-4A9B-A2BB-F63C02F2CC3E}" presName="descendantText" presStyleLbl="alignAcc1" presStyleIdx="0" presStyleCnt="3">
        <dgm:presLayoutVars>
          <dgm:bulletEnabled val="1"/>
        </dgm:presLayoutVars>
      </dgm:prSet>
      <dgm:spPr/>
    </dgm:pt>
    <dgm:pt modelId="{AF15ECF7-0827-49D8-B30F-11F5234503E3}" type="pres">
      <dgm:prSet presAssocID="{032C1DB2-3446-4047-95D9-31051D881CA7}" presName="sp" presStyleCnt="0"/>
      <dgm:spPr/>
    </dgm:pt>
    <dgm:pt modelId="{ABCA2765-8498-49D7-8ECA-5CB3C1AF96CA}" type="pres">
      <dgm:prSet presAssocID="{1FC79D61-A5B0-479E-B919-331E7899253F}" presName="composite" presStyleCnt="0"/>
      <dgm:spPr/>
    </dgm:pt>
    <dgm:pt modelId="{358D1AAF-5581-40B1-AD19-A76076E1ABA4}" type="pres">
      <dgm:prSet presAssocID="{1FC79D61-A5B0-479E-B919-331E7899253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4390970-9F9C-431E-B52E-A8382DA91BA9}" type="pres">
      <dgm:prSet presAssocID="{1FC79D61-A5B0-479E-B919-331E7899253F}" presName="descendantText" presStyleLbl="alignAcc1" presStyleIdx="1" presStyleCnt="3">
        <dgm:presLayoutVars>
          <dgm:bulletEnabled val="1"/>
        </dgm:presLayoutVars>
      </dgm:prSet>
      <dgm:spPr/>
    </dgm:pt>
    <dgm:pt modelId="{30DFC1E6-2B2A-4E33-9609-BEE861109766}" type="pres">
      <dgm:prSet presAssocID="{F646BD4C-ABA5-473A-AA15-B248705B9BE3}" presName="sp" presStyleCnt="0"/>
      <dgm:spPr/>
    </dgm:pt>
    <dgm:pt modelId="{5F2C2FC0-DB86-4B3E-95CB-A57EE14D9D43}" type="pres">
      <dgm:prSet presAssocID="{4577BBC3-EDD0-4707-83B6-A3CAA953DEA1}" presName="composite" presStyleCnt="0"/>
      <dgm:spPr/>
    </dgm:pt>
    <dgm:pt modelId="{C3A9035B-FD5E-46A1-B0FA-BC0253AD9999}" type="pres">
      <dgm:prSet presAssocID="{4577BBC3-EDD0-4707-83B6-A3CAA953DEA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0F78B6D2-A77C-4D41-BFA3-15D37D0EAC1E}" type="pres">
      <dgm:prSet presAssocID="{4577BBC3-EDD0-4707-83B6-A3CAA953DEA1}" presName="descendantText" presStyleLbl="alignAcc1" presStyleIdx="2" presStyleCnt="3" custLinFactNeighborX="-450" custLinFactNeighborY="1167">
        <dgm:presLayoutVars>
          <dgm:bulletEnabled val="1"/>
        </dgm:presLayoutVars>
      </dgm:prSet>
      <dgm:spPr/>
    </dgm:pt>
  </dgm:ptLst>
  <dgm:cxnLst>
    <dgm:cxn modelId="{1B4CE40A-83EF-4567-930C-61CD87B47A82}" srcId="{1FC79D61-A5B0-479E-B919-331E7899253F}" destId="{23C9D8E0-89A7-485B-B28D-89436059052C}" srcOrd="0" destOrd="0" parTransId="{2BB6F57F-5672-4706-A6C5-E26F6FD9B848}" sibTransId="{4C423DD3-6A11-400C-BF5E-75128781330D}"/>
    <dgm:cxn modelId="{7F1CB313-B286-4ABA-A41A-0CA2392E31F8}" type="presOf" srcId="{99C52CD1-28A3-475C-A617-D12DD08C383F}" destId="{0F78B6D2-A77C-4D41-BFA3-15D37D0EAC1E}" srcOrd="0" destOrd="0" presId="urn:microsoft.com/office/officeart/2005/8/layout/chevron2"/>
    <dgm:cxn modelId="{0E55EE18-F7B2-4CF9-8564-33923F87DCBA}" type="presOf" srcId="{252079E2-EC3B-4AA6-9D4D-261179843144}" destId="{3B089ED9-A136-402B-AAFE-CDAA026EF2CF}" srcOrd="0" destOrd="0" presId="urn:microsoft.com/office/officeart/2005/8/layout/chevron2"/>
    <dgm:cxn modelId="{D55B672F-835B-4EDF-AF3E-F2EC413F7711}" srcId="{517B9246-FFA0-4EC5-9583-7C6A3E4470A8}" destId="{1FC79D61-A5B0-479E-B919-331E7899253F}" srcOrd="1" destOrd="0" parTransId="{85DF375D-6B3A-4262-BB6A-B45D8EC59610}" sibTransId="{F646BD4C-ABA5-473A-AA15-B248705B9BE3}"/>
    <dgm:cxn modelId="{144F7C3B-A3CF-45A4-87D1-F30EE4C82992}" type="presOf" srcId="{517B9246-FFA0-4EC5-9583-7C6A3E4470A8}" destId="{A1D73CEC-3B45-4507-A919-B10C212B430C}" srcOrd="0" destOrd="0" presId="urn:microsoft.com/office/officeart/2005/8/layout/chevron2"/>
    <dgm:cxn modelId="{B152FE4E-BD23-47B3-B202-F2302567750F}" srcId="{517B9246-FFA0-4EC5-9583-7C6A3E4470A8}" destId="{8D561D12-6AD7-4A9B-A2BB-F63C02F2CC3E}" srcOrd="0" destOrd="0" parTransId="{CA202BD0-AD02-45AB-AB9F-871027A6A2CE}" sibTransId="{032C1DB2-3446-4047-95D9-31051D881CA7}"/>
    <dgm:cxn modelId="{94586F68-E2AF-4583-AD6A-483D601F9F73}" srcId="{517B9246-FFA0-4EC5-9583-7C6A3E4470A8}" destId="{4577BBC3-EDD0-4707-83B6-A3CAA953DEA1}" srcOrd="2" destOrd="0" parTransId="{7A193E99-BE62-4F8B-AF53-B8C7A3ED7EF2}" sibTransId="{73631B31-C1E6-409A-A9A7-4675077661C8}"/>
    <dgm:cxn modelId="{8B044B8F-A095-4775-80E4-D187D81FAC21}" type="presOf" srcId="{23C9D8E0-89A7-485B-B28D-89436059052C}" destId="{B4390970-9F9C-431E-B52E-A8382DA91BA9}" srcOrd="0" destOrd="0" presId="urn:microsoft.com/office/officeart/2005/8/layout/chevron2"/>
    <dgm:cxn modelId="{86917693-150E-4AA1-8084-C0EA0092D461}" type="presOf" srcId="{8D561D12-6AD7-4A9B-A2BB-F63C02F2CC3E}" destId="{5D041D0A-F303-4C8B-AF66-5766F5288461}" srcOrd="0" destOrd="0" presId="urn:microsoft.com/office/officeart/2005/8/layout/chevron2"/>
    <dgm:cxn modelId="{0D51D2A5-5DE1-4F21-ADDB-00212340444B}" type="presOf" srcId="{4577BBC3-EDD0-4707-83B6-A3CAA953DEA1}" destId="{C3A9035B-FD5E-46A1-B0FA-BC0253AD9999}" srcOrd="0" destOrd="0" presId="urn:microsoft.com/office/officeart/2005/8/layout/chevron2"/>
    <dgm:cxn modelId="{7B3D57BC-E77A-463D-AC3D-D841BAB45286}" type="presOf" srcId="{1FC79D61-A5B0-479E-B919-331E7899253F}" destId="{358D1AAF-5581-40B1-AD19-A76076E1ABA4}" srcOrd="0" destOrd="0" presId="urn:microsoft.com/office/officeart/2005/8/layout/chevron2"/>
    <dgm:cxn modelId="{8B76D0D7-3D43-4646-B72E-A6A7A8605042}" srcId="{4577BBC3-EDD0-4707-83B6-A3CAA953DEA1}" destId="{99C52CD1-28A3-475C-A617-D12DD08C383F}" srcOrd="0" destOrd="0" parTransId="{14BF4DD0-9C28-44DC-9086-80BBE73BB034}" sibTransId="{4987E031-7AFD-436A-9D35-6DD27E5EF7BA}"/>
    <dgm:cxn modelId="{0423E2F8-87A8-480B-913B-0CC37FD194EF}" srcId="{8D561D12-6AD7-4A9B-A2BB-F63C02F2CC3E}" destId="{252079E2-EC3B-4AA6-9D4D-261179843144}" srcOrd="0" destOrd="0" parTransId="{7FCA9ED3-2380-483D-B7E5-8F4F490A75A8}" sibTransId="{80824C58-E15C-49FD-8A6F-68D0864EB7AE}"/>
    <dgm:cxn modelId="{46D69493-9E6E-4DA3-9BED-2376939881BA}" type="presParOf" srcId="{A1D73CEC-3B45-4507-A919-B10C212B430C}" destId="{E88D32BA-20AC-4772-9D2A-B9ED1F73ACDC}" srcOrd="0" destOrd="0" presId="urn:microsoft.com/office/officeart/2005/8/layout/chevron2"/>
    <dgm:cxn modelId="{D1CC78B1-1E87-45E4-9D40-DD396303A12C}" type="presParOf" srcId="{E88D32BA-20AC-4772-9D2A-B9ED1F73ACDC}" destId="{5D041D0A-F303-4C8B-AF66-5766F5288461}" srcOrd="0" destOrd="0" presId="urn:microsoft.com/office/officeart/2005/8/layout/chevron2"/>
    <dgm:cxn modelId="{93459DE1-2EEB-46AD-8B3E-4D8577533EAA}" type="presParOf" srcId="{E88D32BA-20AC-4772-9D2A-B9ED1F73ACDC}" destId="{3B089ED9-A136-402B-AAFE-CDAA026EF2CF}" srcOrd="1" destOrd="0" presId="urn:microsoft.com/office/officeart/2005/8/layout/chevron2"/>
    <dgm:cxn modelId="{E3DE6559-4B48-4CF0-8522-C67E61299D5E}" type="presParOf" srcId="{A1D73CEC-3B45-4507-A919-B10C212B430C}" destId="{AF15ECF7-0827-49D8-B30F-11F5234503E3}" srcOrd="1" destOrd="0" presId="urn:microsoft.com/office/officeart/2005/8/layout/chevron2"/>
    <dgm:cxn modelId="{2F1065C9-D3F8-49AF-9933-121FA57E24BC}" type="presParOf" srcId="{A1D73CEC-3B45-4507-A919-B10C212B430C}" destId="{ABCA2765-8498-49D7-8ECA-5CB3C1AF96CA}" srcOrd="2" destOrd="0" presId="urn:microsoft.com/office/officeart/2005/8/layout/chevron2"/>
    <dgm:cxn modelId="{21281802-816D-42FE-9A33-FB03BBD6930A}" type="presParOf" srcId="{ABCA2765-8498-49D7-8ECA-5CB3C1AF96CA}" destId="{358D1AAF-5581-40B1-AD19-A76076E1ABA4}" srcOrd="0" destOrd="0" presId="urn:microsoft.com/office/officeart/2005/8/layout/chevron2"/>
    <dgm:cxn modelId="{54D4C9AD-CA6D-4516-9092-5A0A0A484C04}" type="presParOf" srcId="{ABCA2765-8498-49D7-8ECA-5CB3C1AF96CA}" destId="{B4390970-9F9C-431E-B52E-A8382DA91BA9}" srcOrd="1" destOrd="0" presId="urn:microsoft.com/office/officeart/2005/8/layout/chevron2"/>
    <dgm:cxn modelId="{FC482CA3-A725-44E6-8863-A9BB22B5EA4B}" type="presParOf" srcId="{A1D73CEC-3B45-4507-A919-B10C212B430C}" destId="{30DFC1E6-2B2A-4E33-9609-BEE861109766}" srcOrd="3" destOrd="0" presId="urn:microsoft.com/office/officeart/2005/8/layout/chevron2"/>
    <dgm:cxn modelId="{8D588F78-37A5-4800-A305-A1D28E782FE6}" type="presParOf" srcId="{A1D73CEC-3B45-4507-A919-B10C212B430C}" destId="{5F2C2FC0-DB86-4B3E-95CB-A57EE14D9D43}" srcOrd="4" destOrd="0" presId="urn:microsoft.com/office/officeart/2005/8/layout/chevron2"/>
    <dgm:cxn modelId="{56126803-11F3-442A-8663-9BE5685B4440}" type="presParOf" srcId="{5F2C2FC0-DB86-4B3E-95CB-A57EE14D9D43}" destId="{C3A9035B-FD5E-46A1-B0FA-BC0253AD9999}" srcOrd="0" destOrd="0" presId="urn:microsoft.com/office/officeart/2005/8/layout/chevron2"/>
    <dgm:cxn modelId="{F0B842AA-F27A-4465-B824-2A5819B04998}" type="presParOf" srcId="{5F2C2FC0-DB86-4B3E-95CB-A57EE14D9D43}" destId="{0F78B6D2-A77C-4D41-BFA3-15D37D0EAC1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F9F54-4978-480E-A8A4-81855439695E}">
      <dsp:nvSpPr>
        <dsp:cNvPr id="0" name=""/>
        <dsp:cNvSpPr/>
      </dsp:nvSpPr>
      <dsp:spPr>
        <a:xfrm>
          <a:off x="7913341" y="1691544"/>
          <a:ext cx="91440" cy="3148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26D5D9-09DF-48BE-A20E-9FEBEB114266}">
      <dsp:nvSpPr>
        <dsp:cNvPr id="0" name=""/>
        <dsp:cNvSpPr/>
      </dsp:nvSpPr>
      <dsp:spPr>
        <a:xfrm>
          <a:off x="6581778" y="573121"/>
          <a:ext cx="1377282" cy="4310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0757"/>
              </a:lnTo>
              <a:lnTo>
                <a:pt x="1377282" y="330757"/>
              </a:lnTo>
              <a:lnTo>
                <a:pt x="1377282" y="4310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35A01-C357-4791-8D59-2F0FE04D8305}">
      <dsp:nvSpPr>
        <dsp:cNvPr id="0" name=""/>
        <dsp:cNvSpPr/>
      </dsp:nvSpPr>
      <dsp:spPr>
        <a:xfrm>
          <a:off x="5974485" y="1691544"/>
          <a:ext cx="661525" cy="314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544"/>
              </a:lnTo>
              <a:lnTo>
                <a:pt x="661525" y="214544"/>
              </a:lnTo>
              <a:lnTo>
                <a:pt x="661525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C790AE-30E5-466D-A28F-EC3A840F1967}">
      <dsp:nvSpPr>
        <dsp:cNvPr id="0" name=""/>
        <dsp:cNvSpPr/>
      </dsp:nvSpPr>
      <dsp:spPr>
        <a:xfrm>
          <a:off x="5312960" y="2693755"/>
          <a:ext cx="1323050" cy="314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544"/>
              </a:lnTo>
              <a:lnTo>
                <a:pt x="1323050" y="214544"/>
              </a:lnTo>
              <a:lnTo>
                <a:pt x="1323050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D2C2CF-CACD-4BEC-978F-331FF3FE9CB5}">
      <dsp:nvSpPr>
        <dsp:cNvPr id="0" name=""/>
        <dsp:cNvSpPr/>
      </dsp:nvSpPr>
      <dsp:spPr>
        <a:xfrm>
          <a:off x="5267240" y="2693755"/>
          <a:ext cx="91440" cy="3423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040"/>
              </a:lnTo>
              <a:lnTo>
                <a:pt x="52593" y="242040"/>
              </a:lnTo>
              <a:lnTo>
                <a:pt x="52593" y="3423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E8C96-0A15-4621-94B0-EA8299D3E4E9}">
      <dsp:nvSpPr>
        <dsp:cNvPr id="0" name=""/>
        <dsp:cNvSpPr/>
      </dsp:nvSpPr>
      <dsp:spPr>
        <a:xfrm>
          <a:off x="3989910" y="3695966"/>
          <a:ext cx="661525" cy="314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544"/>
              </a:lnTo>
              <a:lnTo>
                <a:pt x="661525" y="214544"/>
              </a:lnTo>
              <a:lnTo>
                <a:pt x="661525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255DCD-7B96-4DF0-8278-CBE4A47EDFAA}">
      <dsp:nvSpPr>
        <dsp:cNvPr id="0" name=""/>
        <dsp:cNvSpPr/>
      </dsp:nvSpPr>
      <dsp:spPr>
        <a:xfrm>
          <a:off x="3328385" y="4698176"/>
          <a:ext cx="661525" cy="314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544"/>
              </a:lnTo>
              <a:lnTo>
                <a:pt x="661525" y="214544"/>
              </a:lnTo>
              <a:lnTo>
                <a:pt x="661525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C7F459-DF0C-4EDB-B265-0578F683DBA8}">
      <dsp:nvSpPr>
        <dsp:cNvPr id="0" name=""/>
        <dsp:cNvSpPr/>
      </dsp:nvSpPr>
      <dsp:spPr>
        <a:xfrm>
          <a:off x="2436261" y="4698176"/>
          <a:ext cx="892123" cy="314825"/>
        </a:xfrm>
        <a:custGeom>
          <a:avLst/>
          <a:gdLst/>
          <a:ahLst/>
          <a:cxnLst/>
          <a:rect l="0" t="0" r="0" b="0"/>
          <a:pathLst>
            <a:path>
              <a:moveTo>
                <a:pt x="892123" y="0"/>
              </a:moveTo>
              <a:lnTo>
                <a:pt x="892123" y="214544"/>
              </a:lnTo>
              <a:lnTo>
                <a:pt x="0" y="214544"/>
              </a:lnTo>
              <a:lnTo>
                <a:pt x="0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DD3F8E-2D46-46FF-BFBA-2D7FE1E2F454}">
      <dsp:nvSpPr>
        <dsp:cNvPr id="0" name=""/>
        <dsp:cNvSpPr/>
      </dsp:nvSpPr>
      <dsp:spPr>
        <a:xfrm>
          <a:off x="3328385" y="3695966"/>
          <a:ext cx="661525" cy="314825"/>
        </a:xfrm>
        <a:custGeom>
          <a:avLst/>
          <a:gdLst/>
          <a:ahLst/>
          <a:cxnLst/>
          <a:rect l="0" t="0" r="0" b="0"/>
          <a:pathLst>
            <a:path>
              <a:moveTo>
                <a:pt x="661525" y="0"/>
              </a:moveTo>
              <a:lnTo>
                <a:pt x="661525" y="214544"/>
              </a:lnTo>
              <a:lnTo>
                <a:pt x="0" y="214544"/>
              </a:lnTo>
              <a:lnTo>
                <a:pt x="0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8468CE-D166-40A4-BA33-E8F07CD67D30}">
      <dsp:nvSpPr>
        <dsp:cNvPr id="0" name=""/>
        <dsp:cNvSpPr/>
      </dsp:nvSpPr>
      <dsp:spPr>
        <a:xfrm>
          <a:off x="3989910" y="2693755"/>
          <a:ext cx="1323050" cy="314825"/>
        </a:xfrm>
        <a:custGeom>
          <a:avLst/>
          <a:gdLst/>
          <a:ahLst/>
          <a:cxnLst/>
          <a:rect l="0" t="0" r="0" b="0"/>
          <a:pathLst>
            <a:path>
              <a:moveTo>
                <a:pt x="1323050" y="0"/>
              </a:moveTo>
              <a:lnTo>
                <a:pt x="1323050" y="214544"/>
              </a:lnTo>
              <a:lnTo>
                <a:pt x="0" y="214544"/>
              </a:lnTo>
              <a:lnTo>
                <a:pt x="0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51B5B7-36B5-4967-B6A5-E70B145B7597}">
      <dsp:nvSpPr>
        <dsp:cNvPr id="0" name=""/>
        <dsp:cNvSpPr/>
      </dsp:nvSpPr>
      <dsp:spPr>
        <a:xfrm>
          <a:off x="5312960" y="1691544"/>
          <a:ext cx="661525" cy="314825"/>
        </a:xfrm>
        <a:custGeom>
          <a:avLst/>
          <a:gdLst/>
          <a:ahLst/>
          <a:cxnLst/>
          <a:rect l="0" t="0" r="0" b="0"/>
          <a:pathLst>
            <a:path>
              <a:moveTo>
                <a:pt x="661525" y="0"/>
              </a:moveTo>
              <a:lnTo>
                <a:pt x="661525" y="214544"/>
              </a:lnTo>
              <a:lnTo>
                <a:pt x="0" y="214544"/>
              </a:lnTo>
              <a:lnTo>
                <a:pt x="0" y="3148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C1BB23-ECBF-498E-93F4-4C56AA57222B}">
      <dsp:nvSpPr>
        <dsp:cNvPr id="0" name=""/>
        <dsp:cNvSpPr/>
      </dsp:nvSpPr>
      <dsp:spPr>
        <a:xfrm>
          <a:off x="5974485" y="573121"/>
          <a:ext cx="607292" cy="431038"/>
        </a:xfrm>
        <a:custGeom>
          <a:avLst/>
          <a:gdLst/>
          <a:ahLst/>
          <a:cxnLst/>
          <a:rect l="0" t="0" r="0" b="0"/>
          <a:pathLst>
            <a:path>
              <a:moveTo>
                <a:pt x="607292" y="0"/>
              </a:moveTo>
              <a:lnTo>
                <a:pt x="607292" y="330757"/>
              </a:lnTo>
              <a:lnTo>
                <a:pt x="0" y="330757"/>
              </a:lnTo>
              <a:lnTo>
                <a:pt x="0" y="4310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578657-15A9-494F-9B27-7089DFF01BA6}">
      <dsp:nvSpPr>
        <dsp:cNvPr id="0" name=""/>
        <dsp:cNvSpPr/>
      </dsp:nvSpPr>
      <dsp:spPr>
        <a:xfrm>
          <a:off x="6040530" y="-114263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DE098-374E-4AFA-B90C-E18A9A98AD80}">
      <dsp:nvSpPr>
        <dsp:cNvPr id="0" name=""/>
        <dsp:cNvSpPr/>
      </dsp:nvSpPr>
      <dsp:spPr>
        <a:xfrm>
          <a:off x="6160808" y="0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C00000"/>
              </a:solidFill>
            </a:rPr>
            <a:t>Царство растений</a:t>
          </a:r>
        </a:p>
      </dsp:txBody>
      <dsp:txXfrm>
        <a:off x="6180941" y="20133"/>
        <a:ext cx="1042229" cy="647118"/>
      </dsp:txXfrm>
    </dsp:sp>
    <dsp:sp modelId="{81B1A8AB-7A73-4965-9029-734FA88DFB65}">
      <dsp:nvSpPr>
        <dsp:cNvPr id="0" name=""/>
        <dsp:cNvSpPr/>
      </dsp:nvSpPr>
      <dsp:spPr>
        <a:xfrm>
          <a:off x="5189081" y="1004159"/>
          <a:ext cx="1570809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554BF-C24E-49CA-A8CD-6ABB799287A7}">
      <dsp:nvSpPr>
        <dsp:cNvPr id="0" name=""/>
        <dsp:cNvSpPr/>
      </dsp:nvSpPr>
      <dsp:spPr>
        <a:xfrm>
          <a:off x="5309358" y="1118423"/>
          <a:ext cx="1570809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C00000"/>
              </a:solidFill>
            </a:rPr>
            <a:t>Однодольные</a:t>
          </a:r>
          <a:r>
            <a:rPr lang="ru-RU" sz="1200" kern="1200" dirty="0"/>
            <a:t> </a:t>
          </a:r>
        </a:p>
      </dsp:txBody>
      <dsp:txXfrm>
        <a:off x="5329491" y="1138556"/>
        <a:ext cx="1530543" cy="647118"/>
      </dsp:txXfrm>
    </dsp:sp>
    <dsp:sp modelId="{90B7E8F5-E972-4F0D-B3F2-434DA42E185B}">
      <dsp:nvSpPr>
        <dsp:cNvPr id="0" name=""/>
        <dsp:cNvSpPr/>
      </dsp:nvSpPr>
      <dsp:spPr>
        <a:xfrm>
          <a:off x="4771712" y="2006370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02FD5-6331-4F1E-A6DE-322E04D7F54C}">
      <dsp:nvSpPr>
        <dsp:cNvPr id="0" name=""/>
        <dsp:cNvSpPr/>
      </dsp:nvSpPr>
      <dsp:spPr>
        <a:xfrm>
          <a:off x="4891990" y="2120633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C00000"/>
              </a:solidFill>
            </a:rPr>
            <a:t>Злаковые</a:t>
          </a:r>
        </a:p>
      </dsp:txBody>
      <dsp:txXfrm>
        <a:off x="4912123" y="2140766"/>
        <a:ext cx="1042229" cy="647118"/>
      </dsp:txXfrm>
    </dsp:sp>
    <dsp:sp modelId="{EE969568-2FF5-474F-B7E7-07B0A168264A}">
      <dsp:nvSpPr>
        <dsp:cNvPr id="0" name=""/>
        <dsp:cNvSpPr/>
      </dsp:nvSpPr>
      <dsp:spPr>
        <a:xfrm>
          <a:off x="3448662" y="3008581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BC8DCD-3961-4B3F-8791-AE23391DB793}">
      <dsp:nvSpPr>
        <dsp:cNvPr id="0" name=""/>
        <dsp:cNvSpPr/>
      </dsp:nvSpPr>
      <dsp:spPr>
        <a:xfrm>
          <a:off x="3568939" y="3122844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C00000"/>
              </a:solidFill>
            </a:rPr>
            <a:t>Пшеница</a:t>
          </a:r>
        </a:p>
      </dsp:txBody>
      <dsp:txXfrm>
        <a:off x="3589072" y="3142977"/>
        <a:ext cx="1042229" cy="647118"/>
      </dsp:txXfrm>
    </dsp:sp>
    <dsp:sp modelId="{BD2D6D0F-C921-43CC-90F0-F3132E8F38CE}">
      <dsp:nvSpPr>
        <dsp:cNvPr id="0" name=""/>
        <dsp:cNvSpPr/>
      </dsp:nvSpPr>
      <dsp:spPr>
        <a:xfrm>
          <a:off x="2787137" y="4010791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40F6A-5F12-47AB-983D-0B3FB2905F30}">
      <dsp:nvSpPr>
        <dsp:cNvPr id="0" name=""/>
        <dsp:cNvSpPr/>
      </dsp:nvSpPr>
      <dsp:spPr>
        <a:xfrm>
          <a:off x="2907414" y="4125055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C00000"/>
              </a:solidFill>
            </a:rPr>
            <a:t>Пшеница мягкая</a:t>
          </a:r>
        </a:p>
      </dsp:txBody>
      <dsp:txXfrm>
        <a:off x="2927547" y="4145188"/>
        <a:ext cx="1042229" cy="647118"/>
      </dsp:txXfrm>
    </dsp:sp>
    <dsp:sp modelId="{F8FAB86A-BBA3-4127-AE54-B1317262357C}">
      <dsp:nvSpPr>
        <dsp:cNvPr id="0" name=""/>
        <dsp:cNvSpPr/>
      </dsp:nvSpPr>
      <dsp:spPr>
        <a:xfrm>
          <a:off x="1895013" y="5013002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D4B5F-0E8A-4904-A5F0-DBA0A436BE88}">
      <dsp:nvSpPr>
        <dsp:cNvPr id="0" name=""/>
        <dsp:cNvSpPr/>
      </dsp:nvSpPr>
      <dsp:spPr>
        <a:xfrm>
          <a:off x="2015290" y="5127266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C00000"/>
              </a:solidFill>
            </a:rPr>
            <a:t>Московская 39</a:t>
          </a:r>
        </a:p>
      </dsp:txBody>
      <dsp:txXfrm>
        <a:off x="2035423" y="5147399"/>
        <a:ext cx="1042229" cy="647118"/>
      </dsp:txXfrm>
    </dsp:sp>
    <dsp:sp modelId="{46507EFC-63AC-4A71-882A-4E77038FAA96}">
      <dsp:nvSpPr>
        <dsp:cNvPr id="0" name=""/>
        <dsp:cNvSpPr/>
      </dsp:nvSpPr>
      <dsp:spPr>
        <a:xfrm>
          <a:off x="3218063" y="5013002"/>
          <a:ext cx="1543693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5683F-F5BA-436B-BE7B-EE9F483505B4}">
      <dsp:nvSpPr>
        <dsp:cNvPr id="0" name=""/>
        <dsp:cNvSpPr/>
      </dsp:nvSpPr>
      <dsp:spPr>
        <a:xfrm>
          <a:off x="3338341" y="5127266"/>
          <a:ext cx="1543693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C00000"/>
              </a:solidFill>
            </a:rPr>
            <a:t>Немчиновская 24</a:t>
          </a:r>
        </a:p>
      </dsp:txBody>
      <dsp:txXfrm>
        <a:off x="3358474" y="5147399"/>
        <a:ext cx="1503427" cy="647118"/>
      </dsp:txXfrm>
    </dsp:sp>
    <dsp:sp modelId="{C0F8B811-D4D2-47D8-96D8-E61B7E1A6E2F}">
      <dsp:nvSpPr>
        <dsp:cNvPr id="0" name=""/>
        <dsp:cNvSpPr/>
      </dsp:nvSpPr>
      <dsp:spPr>
        <a:xfrm>
          <a:off x="4110187" y="4010791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784F77-A95E-4DEE-B895-0CD02268D7BE}">
      <dsp:nvSpPr>
        <dsp:cNvPr id="0" name=""/>
        <dsp:cNvSpPr/>
      </dsp:nvSpPr>
      <dsp:spPr>
        <a:xfrm>
          <a:off x="4230464" y="4125055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Пшеница твердая</a:t>
          </a:r>
        </a:p>
      </dsp:txBody>
      <dsp:txXfrm>
        <a:off x="4250597" y="4145188"/>
        <a:ext cx="1042229" cy="647118"/>
      </dsp:txXfrm>
    </dsp:sp>
    <dsp:sp modelId="{601FB98F-6A5C-4DC8-A6DA-2F45A25E3B97}">
      <dsp:nvSpPr>
        <dsp:cNvPr id="0" name=""/>
        <dsp:cNvSpPr/>
      </dsp:nvSpPr>
      <dsp:spPr>
        <a:xfrm>
          <a:off x="4778586" y="3036076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AFE377-699D-4C9A-9973-C0AC5ADD5C00}">
      <dsp:nvSpPr>
        <dsp:cNvPr id="0" name=""/>
        <dsp:cNvSpPr/>
      </dsp:nvSpPr>
      <dsp:spPr>
        <a:xfrm>
          <a:off x="4898863" y="3150340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Рожь</a:t>
          </a:r>
        </a:p>
      </dsp:txBody>
      <dsp:txXfrm>
        <a:off x="4918996" y="3170473"/>
        <a:ext cx="1042229" cy="647118"/>
      </dsp:txXfrm>
    </dsp:sp>
    <dsp:sp modelId="{69AD15C9-E48D-4523-9BFB-EAC6F51CCB3B}">
      <dsp:nvSpPr>
        <dsp:cNvPr id="0" name=""/>
        <dsp:cNvSpPr/>
      </dsp:nvSpPr>
      <dsp:spPr>
        <a:xfrm>
          <a:off x="6094763" y="3008581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C85CF7-A1F7-4366-8155-8ABA6E95716A}">
      <dsp:nvSpPr>
        <dsp:cNvPr id="0" name=""/>
        <dsp:cNvSpPr/>
      </dsp:nvSpPr>
      <dsp:spPr>
        <a:xfrm>
          <a:off x="6215040" y="3122844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Ячмень</a:t>
          </a:r>
        </a:p>
      </dsp:txBody>
      <dsp:txXfrm>
        <a:off x="6235173" y="3142977"/>
        <a:ext cx="1042229" cy="647118"/>
      </dsp:txXfrm>
    </dsp:sp>
    <dsp:sp modelId="{E9C1FBCC-9CFD-4AC2-A121-A520D420C58F}">
      <dsp:nvSpPr>
        <dsp:cNvPr id="0" name=""/>
        <dsp:cNvSpPr/>
      </dsp:nvSpPr>
      <dsp:spPr>
        <a:xfrm>
          <a:off x="6094763" y="2006370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0ABFB-3654-4290-B7FF-AEA39EB4AF3F}">
      <dsp:nvSpPr>
        <dsp:cNvPr id="0" name=""/>
        <dsp:cNvSpPr/>
      </dsp:nvSpPr>
      <dsp:spPr>
        <a:xfrm>
          <a:off x="6215040" y="2120633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Пальмовые</a:t>
          </a:r>
        </a:p>
      </dsp:txBody>
      <dsp:txXfrm>
        <a:off x="6235173" y="2140766"/>
        <a:ext cx="1042229" cy="647118"/>
      </dsp:txXfrm>
    </dsp:sp>
    <dsp:sp modelId="{929FF1A4-66B1-45CE-8B21-59CF9F812B45}">
      <dsp:nvSpPr>
        <dsp:cNvPr id="0" name=""/>
        <dsp:cNvSpPr/>
      </dsp:nvSpPr>
      <dsp:spPr>
        <a:xfrm>
          <a:off x="7417813" y="1004159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BA1529-7431-4F16-A895-543F5D7FA27D}">
      <dsp:nvSpPr>
        <dsp:cNvPr id="0" name=""/>
        <dsp:cNvSpPr/>
      </dsp:nvSpPr>
      <dsp:spPr>
        <a:xfrm>
          <a:off x="7538090" y="1118423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Двудольные</a:t>
          </a:r>
        </a:p>
      </dsp:txBody>
      <dsp:txXfrm>
        <a:off x="7558223" y="1138556"/>
        <a:ext cx="1042229" cy="647118"/>
      </dsp:txXfrm>
    </dsp:sp>
    <dsp:sp modelId="{4C325430-EBE5-4FF5-A839-75491DBE0D53}">
      <dsp:nvSpPr>
        <dsp:cNvPr id="0" name=""/>
        <dsp:cNvSpPr/>
      </dsp:nvSpPr>
      <dsp:spPr>
        <a:xfrm>
          <a:off x="7417813" y="2006370"/>
          <a:ext cx="1082495" cy="687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62DB6-8387-48F4-B95B-1733F2B96DEE}">
      <dsp:nvSpPr>
        <dsp:cNvPr id="0" name=""/>
        <dsp:cNvSpPr/>
      </dsp:nvSpPr>
      <dsp:spPr>
        <a:xfrm>
          <a:off x="7538090" y="2120633"/>
          <a:ext cx="1082495" cy="68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Астровые</a:t>
          </a:r>
        </a:p>
      </dsp:txBody>
      <dsp:txXfrm>
        <a:off x="7558223" y="2140766"/>
        <a:ext cx="1042229" cy="647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41D0A-F303-4C8B-AF66-5766F5288461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 dirty="0"/>
        </a:p>
      </dsp:txBody>
      <dsp:txXfrm rot="-5400000">
        <a:off x="1" y="573596"/>
        <a:ext cx="1146297" cy="491270"/>
      </dsp:txXfrm>
    </dsp:sp>
    <dsp:sp modelId="{3B089ED9-A136-402B-AAFE-CDAA026EF2CF}">
      <dsp:nvSpPr>
        <dsp:cNvPr id="0" name=""/>
        <dsp:cNvSpPr/>
      </dsp:nvSpPr>
      <dsp:spPr>
        <a:xfrm rot="5400000">
          <a:off x="5527339" y="-4380594"/>
          <a:ext cx="1064418" cy="9826502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056" tIns="40005" rIns="40005" bIns="40005" numCol="1" spcCol="1270" anchor="ctr" anchorCtr="0">
          <a:noAutofit/>
        </a:bodyPr>
        <a:lstStyle/>
        <a:p>
          <a:pPr marL="285750" lvl="1" indent="-285750" algn="l" defTabSz="2800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300" b="1" kern="1200" dirty="0">
              <a:solidFill>
                <a:srgbClr val="0070C0"/>
              </a:solidFill>
            </a:rPr>
            <a:t>Генетические ресурсы</a:t>
          </a:r>
        </a:p>
      </dsp:txBody>
      <dsp:txXfrm rot="-5400000">
        <a:off x="1146298" y="52408"/>
        <a:ext cx="9774541" cy="960496"/>
      </dsp:txXfrm>
    </dsp:sp>
    <dsp:sp modelId="{358D1AAF-5581-40B1-AD19-A76076E1ABA4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 dirty="0"/>
        </a:p>
      </dsp:txBody>
      <dsp:txXfrm rot="-5400000">
        <a:off x="1" y="2017346"/>
        <a:ext cx="1146297" cy="491270"/>
      </dsp:txXfrm>
    </dsp:sp>
    <dsp:sp modelId="{B4390970-9F9C-431E-B52E-A8382DA91BA9}">
      <dsp:nvSpPr>
        <dsp:cNvPr id="0" name=""/>
        <dsp:cNvSpPr/>
      </dsp:nvSpPr>
      <dsp:spPr>
        <a:xfrm rot="5400000">
          <a:off x="5527339" y="-2936844"/>
          <a:ext cx="1064418" cy="9826502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056" tIns="40005" rIns="40005" bIns="40005" numCol="1" spcCol="1270" anchor="ctr" anchorCtr="0">
          <a:noAutofit/>
        </a:bodyPr>
        <a:lstStyle/>
        <a:p>
          <a:pPr marL="285750" lvl="1" indent="-285750" algn="l" defTabSz="2800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300" b="1" kern="1200" dirty="0">
              <a:solidFill>
                <a:srgbClr val="0070C0"/>
              </a:solidFill>
            </a:rPr>
            <a:t>Селекция</a:t>
          </a:r>
        </a:p>
      </dsp:txBody>
      <dsp:txXfrm rot="-5400000">
        <a:off x="1146298" y="1496158"/>
        <a:ext cx="9774541" cy="960496"/>
      </dsp:txXfrm>
    </dsp:sp>
    <dsp:sp modelId="{C3A9035B-FD5E-46A1-B0FA-BC0253AD9999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 dirty="0"/>
        </a:p>
      </dsp:txBody>
      <dsp:txXfrm rot="-5400000">
        <a:off x="1" y="3461096"/>
        <a:ext cx="1146297" cy="491270"/>
      </dsp:txXfrm>
    </dsp:sp>
    <dsp:sp modelId="{0F78B6D2-A77C-4D41-BFA3-15D37D0EAC1E}">
      <dsp:nvSpPr>
        <dsp:cNvPr id="0" name=""/>
        <dsp:cNvSpPr/>
      </dsp:nvSpPr>
      <dsp:spPr>
        <a:xfrm rot="5400000">
          <a:off x="5483119" y="-1480672"/>
          <a:ext cx="1064418" cy="9826502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056" tIns="40005" rIns="40005" bIns="40005" numCol="1" spcCol="1270" anchor="ctr" anchorCtr="0">
          <a:noAutofit/>
        </a:bodyPr>
        <a:lstStyle/>
        <a:p>
          <a:pPr marL="285750" lvl="1" indent="-285750" algn="l" defTabSz="2800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300" b="1" kern="1200" dirty="0">
              <a:solidFill>
                <a:srgbClr val="0070C0"/>
              </a:solidFill>
            </a:rPr>
            <a:t>Семеноводство</a:t>
          </a:r>
        </a:p>
      </dsp:txBody>
      <dsp:txXfrm rot="-5400000">
        <a:off x="1102078" y="2952330"/>
        <a:ext cx="9774541" cy="960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78C8D14-FD0F-4244-ABEF-F7971F013C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72B9CB-182A-DF49-81A2-6B9FE58C797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28EA836-8AD2-0A4D-A285-FB74A05AB368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77B8354B-8F47-A148-9914-DEDA474387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9753C184-181B-5A41-A03A-03E2D666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2DB9E0-8C52-7A4B-ACD8-538630B687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A48732-7A24-9F43-A9E9-9A78A5576F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B798DDF-A817-2841-B090-A3DD9310C8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FC4E58-7C2D-1F48-9F65-768B165E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CCAB4-EF30-F945-A94C-7A88F92CC1BB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49FA93-360F-5E46-8C54-246348F23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EA50A7-CA03-644D-8969-D0552128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D9B9A-4010-9448-80D7-13589D3984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506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FE7B6F-36E1-964B-916D-F7471AC3D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E0405-743F-D04F-9C41-77D8FEAEF172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4154FD-BB14-AB4C-9C6D-EF554B68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76D8E9-BF15-904E-9FC2-CB3765650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7A191-F4AD-6E49-9BD5-96F79D7C73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150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5A773-EC90-FD4C-8242-95C4CB24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6AE4F-CF58-634A-8D20-18650F22A249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CC62B-DA5B-434E-9734-D2497450A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A483D-593A-1543-AFB8-2D1A8C108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03BE1-9151-5547-A17C-8A1835F8FC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2755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819377-2082-934D-943C-AFF987612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27905-68B9-004D-90C9-64214FCE4ABF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B13E31-66CA-BA49-89A6-50ECE7EB9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227DAB-216B-F84C-9329-56E85B82E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177E0-0F24-0D42-BA64-32FC3671FD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5308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357383-A053-3D46-B4ED-F405DF89C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ABBD2-ADAA-1B45-8545-0E30FC3E8938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CA4D8-CF2C-ED47-BFE0-FDC887832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1BD02F-6786-A942-BC97-CA38C1E0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00365-294E-CD47-A3C1-67B514C605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846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C5B4285-D557-3743-8097-9EFE25094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E9234-563D-AB44-8505-1CB9A03B9F28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D0BCF61-F9CA-644B-B98D-7F2AEE72D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A7DDF69-F8D5-1C42-BEC3-8A700648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6F782-0DF3-144B-A86E-A35FD27AA4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812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E3187792-C443-514A-A6CA-E66C16E96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38650-2480-D942-A1D8-135F6D873A26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EB0312D6-1AF5-BB48-8652-3D9775D1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5DD6A1D6-D17D-2940-B088-FBA54AD65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25B60-BAA2-BD46-962F-C07E60DE46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3125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162F8C0F-DE13-F14A-BE97-D1B6F4382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E19C1-65A3-BB48-95A7-BAC5800089B3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B866B090-7FCE-FF45-AD47-8C13A9A4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FDFC38F1-D688-3A40-B11A-42E0C110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A2D90-81F0-3B4A-AB4B-0A58EADBE2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7640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68CEE38E-A17A-4C49-A287-E3AD07E3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341A4-693C-964C-8300-24FB939C30CB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62CB3CC1-9435-874E-9B12-142960E2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3FA5DD7D-8C86-B34F-A02A-DADF5E3E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450E2-9083-214E-832B-82191371D5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091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EF8E4DF-E8E7-6949-B9E3-1E59580F1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360A8-57E9-C04B-96E8-299592407716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9824987-F3C6-924E-B1EC-9F80DE17E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6F3F4D9-736E-2B49-96E1-CF8E427ED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ABD8-98CA-4341-BB62-C6554B1E51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353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0A510B6-627D-EC41-9242-808016AE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E12A1-4729-B747-A7D6-81C85B04D4B3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632428F-91FA-4749-988F-52398D491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4317720-211F-ED40-8970-29432330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578F1-31BF-D44D-A059-682A0D8EA3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7093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DEE36390-9D44-B447-BA21-36B70D121D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80EE91E8-2CCE-F943-99C8-A1E7D20C52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89CF5C-30FB-C044-AFDF-BF746E461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343A20-1B1D-F840-B864-AB52EB349150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8ADA3F-2ABC-1A40-BADC-868A45FD2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916C8-4C87-B642-A0C9-6F0D0EA61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25106ED-5E63-3D40-97A5-8AD6CE3D61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589343EE-ECEF-0C47-BACE-0B98D1A6A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46363"/>
            <a:ext cx="12065000" cy="2387600"/>
          </a:xfrm>
        </p:spPr>
        <p:txBody>
          <a:bodyPr/>
          <a:lstStyle/>
          <a:p>
            <a:br>
              <a:rPr lang="en-US" altLang="ru-RU" b="1">
                <a:solidFill>
                  <a:srgbClr val="002060"/>
                </a:solidFill>
              </a:rPr>
            </a:br>
            <a:br>
              <a:rPr lang="en-US" altLang="ru-RU" b="1">
                <a:solidFill>
                  <a:srgbClr val="002060"/>
                </a:solidFill>
              </a:rPr>
            </a:br>
            <a:br>
              <a:rPr lang="en-US" altLang="ru-RU" b="1">
                <a:solidFill>
                  <a:srgbClr val="002060"/>
                </a:solidFill>
              </a:rPr>
            </a:br>
            <a:br>
              <a:rPr lang="en-US" altLang="ru-RU" b="1">
                <a:solidFill>
                  <a:srgbClr val="002060"/>
                </a:solidFill>
              </a:rPr>
            </a:br>
            <a:br>
              <a:rPr lang="en-US" altLang="ru-RU" b="1">
                <a:solidFill>
                  <a:srgbClr val="002060"/>
                </a:solidFill>
              </a:rPr>
            </a:br>
            <a:r>
              <a:rPr lang="ru-RU" altLang="ru-RU" sz="4000" b="1">
                <a:solidFill>
                  <a:srgbClr val="002060"/>
                </a:solidFill>
              </a:rPr>
              <a:t>Научно-образовательная программа для школьников</a:t>
            </a:r>
            <a:br>
              <a:rPr lang="ru-RU" altLang="ru-RU" b="1">
                <a:solidFill>
                  <a:srgbClr val="002060"/>
                </a:solidFill>
              </a:rPr>
            </a:br>
            <a:br>
              <a:rPr lang="ru-RU" altLang="ru-RU" b="1">
                <a:solidFill>
                  <a:srgbClr val="002060"/>
                </a:solidFill>
              </a:rPr>
            </a:br>
            <a:br>
              <a:rPr lang="ru-RU" altLang="ru-RU" b="1">
                <a:solidFill>
                  <a:srgbClr val="002060"/>
                </a:solidFill>
              </a:rPr>
            </a:br>
            <a:r>
              <a:rPr lang="ru-RU" altLang="ru-RU" sz="9600" b="1">
                <a:solidFill>
                  <a:srgbClr val="C00000"/>
                </a:solidFill>
              </a:rPr>
              <a:t>Юный селекционер</a:t>
            </a:r>
            <a:br>
              <a:rPr lang="ru-RU" altLang="ru-RU" sz="9600" b="1">
                <a:solidFill>
                  <a:srgbClr val="C00000"/>
                </a:solidFill>
              </a:rPr>
            </a:br>
            <a:r>
              <a:rPr lang="ru-RU" altLang="ru-RU" sz="3600" b="1">
                <a:solidFill>
                  <a:srgbClr val="C00000"/>
                </a:solidFill>
              </a:rPr>
              <a:t>занятие 2</a:t>
            </a:r>
            <a:endParaRPr lang="ru-RU" altLang="ru-RU" sz="3600">
              <a:solidFill>
                <a:srgbClr val="C00000"/>
              </a:solidFill>
            </a:endParaRPr>
          </a:p>
        </p:txBody>
      </p:sp>
      <p:sp>
        <p:nvSpPr>
          <p:cNvPr id="3075" name="Прямоугольник 4">
            <a:extLst>
              <a:ext uri="{FF2B5EF4-FFF2-40B4-BE49-F238E27FC236}">
                <a16:creationId xmlns:a16="http://schemas.microsoft.com/office/drawing/2014/main" id="{EAD9B448-1A27-FD48-87D8-7566C4ECE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83250"/>
            <a:ext cx="12192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panose="020B0604020202020204" pitchFamily="34" charset="0"/>
              </a:rPr>
              <a:t>Москва </a:t>
            </a:r>
            <a:endParaRPr lang="en-US" altLang="ru-RU" b="1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panose="020B0604020202020204" pitchFamily="34" charset="0"/>
              </a:rPr>
              <a:t>2019 год</a:t>
            </a:r>
          </a:p>
        </p:txBody>
      </p:sp>
      <p:sp>
        <p:nvSpPr>
          <p:cNvPr id="3076" name="Прямоугольник 4">
            <a:extLst>
              <a:ext uri="{FF2B5EF4-FFF2-40B4-BE49-F238E27FC236}">
                <a16:creationId xmlns:a16="http://schemas.microsoft.com/office/drawing/2014/main" id="{70BEE399-1CF9-F342-8545-D0E6978F5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25913"/>
            <a:ext cx="12192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b="1">
              <a:solidFill>
                <a:srgbClr val="002060"/>
              </a:solidFill>
              <a:latin typeface="Calibri Light" panose="020F030202020403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b="1">
              <a:solidFill>
                <a:srgbClr val="002060"/>
              </a:solidFill>
              <a:latin typeface="Calibri Light" panose="020F030202020403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2060"/>
                </a:solidFill>
                <a:latin typeface="Calibri Light" panose="020F0302020204030204" pitchFamily="34" charset="0"/>
              </a:rPr>
              <a:t>Журавлева Екатерина Васильевна,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2060"/>
                </a:solidFill>
                <a:latin typeface="Calibri Light" panose="020F0302020204030204" pitchFamily="34" charset="0"/>
              </a:rPr>
              <a:t>доктор с.х. наук, профессор РАН</a:t>
            </a: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>
            <a:extLst>
              <a:ext uri="{FF2B5EF4-FFF2-40B4-BE49-F238E27FC236}">
                <a16:creationId xmlns:a16="http://schemas.microsoft.com/office/drawing/2014/main" id="{9523379B-5FFC-824B-99E1-ACF2A5804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428625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>
            <a:extLst>
              <a:ext uri="{FF2B5EF4-FFF2-40B4-BE49-F238E27FC236}">
                <a16:creationId xmlns:a16="http://schemas.microsoft.com/office/drawing/2014/main" id="{076BBFBA-8C1C-CD47-9A4C-4215F7974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>
            <a:extLst>
              <a:ext uri="{FF2B5EF4-FFF2-40B4-BE49-F238E27FC236}">
                <a16:creationId xmlns:a16="http://schemas.microsoft.com/office/drawing/2014/main" id="{F187F33D-3206-EE46-831F-9E2F316B2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9353550" cy="701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>
            <a:extLst>
              <a:ext uri="{FF2B5EF4-FFF2-40B4-BE49-F238E27FC236}">
                <a16:creationId xmlns:a16="http://schemas.microsoft.com/office/drawing/2014/main" id="{11E14EE1-77F0-1943-8A95-B9683B577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636BF014-9936-4142-BFC2-AD383C07D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6387" name="Содержимое 2">
            <a:extLst>
              <a:ext uri="{FF2B5EF4-FFF2-40B4-BE49-F238E27FC236}">
                <a16:creationId xmlns:a16="http://schemas.microsoft.com/office/drawing/2014/main" id="{ED051B30-37A3-4149-8948-4A31E2459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6388" name="Picture 2" descr="I:\ФАНО\школьники\Новая папка\1.JPG">
            <a:extLst>
              <a:ext uri="{FF2B5EF4-FFF2-40B4-BE49-F238E27FC236}">
                <a16:creationId xmlns:a16="http://schemas.microsoft.com/office/drawing/2014/main" id="{6E0F554C-E18B-024F-9A6D-971DA8AC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0" y="-1928813"/>
            <a:ext cx="14287500" cy="1071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id="{965C67EC-CDDB-A448-AC83-46AED94A6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7411" name="Содержимое 2">
            <a:extLst>
              <a:ext uri="{FF2B5EF4-FFF2-40B4-BE49-F238E27FC236}">
                <a16:creationId xmlns:a16="http://schemas.microsoft.com/office/drawing/2014/main" id="{BD6B3D24-3762-A647-8FC9-7408EF588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ru-RU"/>
          </a:p>
          <a:p>
            <a:endParaRPr lang="ru-RU" altLang="ru-RU"/>
          </a:p>
        </p:txBody>
      </p:sp>
      <p:pic>
        <p:nvPicPr>
          <p:cNvPr id="17412" name="Picture 2" descr="I:\ФАНО\школьники\Новая папка\DSCN2263.JPG">
            <a:extLst>
              <a:ext uri="{FF2B5EF4-FFF2-40B4-BE49-F238E27FC236}">
                <a16:creationId xmlns:a16="http://schemas.microsoft.com/office/drawing/2014/main" id="{ECC23BFC-3B4A-BA4D-BA9C-2839DBED8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-33338"/>
            <a:ext cx="5194300" cy="692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>
            <a:extLst>
              <a:ext uri="{FF2B5EF4-FFF2-40B4-BE49-F238E27FC236}">
                <a16:creationId xmlns:a16="http://schemas.microsoft.com/office/drawing/2014/main" id="{59F140ED-AB30-2B48-BF06-9466DC2D3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8435" name="Содержимое 2">
            <a:extLst>
              <a:ext uri="{FF2B5EF4-FFF2-40B4-BE49-F238E27FC236}">
                <a16:creationId xmlns:a16="http://schemas.microsoft.com/office/drawing/2014/main" id="{0F5D0E5E-C309-A64B-AE76-2BDC68643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8436" name="Picture 2" descr="I:\ФАНО\школьники\Новая папка\DSCN0180.JPG">
            <a:extLst>
              <a:ext uri="{FF2B5EF4-FFF2-40B4-BE49-F238E27FC236}">
                <a16:creationId xmlns:a16="http://schemas.microsoft.com/office/drawing/2014/main" id="{61C0F3ED-BB7A-0C4F-911A-F21285AD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-415925"/>
            <a:ext cx="10240963" cy="768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849F4647-B8E7-7845-9C01-740F14384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9459" name="Содержимое 2">
            <a:extLst>
              <a:ext uri="{FF2B5EF4-FFF2-40B4-BE49-F238E27FC236}">
                <a16:creationId xmlns:a16="http://schemas.microsoft.com/office/drawing/2014/main" id="{5C59BF88-2393-0342-AEDB-68CD79ED1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9460" name="Picture 2" descr="I:\ФАНО\школьники\Новая папка\DSCN0211.JPG">
            <a:extLst>
              <a:ext uri="{FF2B5EF4-FFF2-40B4-BE49-F238E27FC236}">
                <a16:creationId xmlns:a16="http://schemas.microsoft.com/office/drawing/2014/main" id="{ABF1DE0B-75B8-4B4B-B4F4-6106B7DA4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449263"/>
            <a:ext cx="7435850" cy="557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A35AABF7-88D4-FD40-AD1B-F0FAC8350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0483" name="Содержимое 2">
            <a:extLst>
              <a:ext uri="{FF2B5EF4-FFF2-40B4-BE49-F238E27FC236}">
                <a16:creationId xmlns:a16="http://schemas.microsoft.com/office/drawing/2014/main" id="{C94E9E3D-D0FC-B242-90B4-975848C5B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0484" name="Picture 2" descr="I:\ФАНО\школьники\Новая папка\DSCN1048.JPG">
            <a:extLst>
              <a:ext uri="{FF2B5EF4-FFF2-40B4-BE49-F238E27FC236}">
                <a16:creationId xmlns:a16="http://schemas.microsoft.com/office/drawing/2014/main" id="{55228446-6947-A448-874D-668E5C52B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id="{D0411599-5CB7-7A4A-9D81-3FF3A995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1507" name="Picture 2" descr="I:\ФАНО\школьники\Новая папка\DSCN1359.JPG">
            <a:extLst>
              <a:ext uri="{FF2B5EF4-FFF2-40B4-BE49-F238E27FC236}">
                <a16:creationId xmlns:a16="http://schemas.microsoft.com/office/drawing/2014/main" id="{547D32A7-FE23-B245-98F3-88819129EA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0450" y="215900"/>
            <a:ext cx="8235950" cy="6176963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F3ED562D-D895-984B-B356-8D61ADAB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3" y="0"/>
            <a:ext cx="10515600" cy="811213"/>
          </a:xfrm>
        </p:spPr>
        <p:txBody>
          <a:bodyPr/>
          <a:lstStyle/>
          <a:p>
            <a:pPr algn="ctr"/>
            <a:r>
              <a:rPr lang="ru-RU" altLang="ru-RU" sz="6000" b="1"/>
              <a:t>ОСНОВЫ АГРОНОМИИ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FA3D901F-74C3-0442-8D6E-26482CC47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938" y="1397000"/>
            <a:ext cx="10829925" cy="4584700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</a:rPr>
              <a:t>Систематика</a:t>
            </a:r>
          </a:p>
          <a:p>
            <a:pPr>
              <a:defRPr/>
            </a:pPr>
            <a:r>
              <a:rPr lang="ru-RU" b="1" dirty="0">
                <a:solidFill>
                  <a:srgbClr val="C00000"/>
                </a:solidFill>
              </a:rPr>
              <a:t>Ботаника</a:t>
            </a:r>
          </a:p>
          <a:p>
            <a:pPr>
              <a:defRPr/>
            </a:pPr>
            <a:r>
              <a:rPr lang="ru-RU" b="1" dirty="0">
                <a:solidFill>
                  <a:srgbClr val="C00000"/>
                </a:solidFill>
              </a:rPr>
              <a:t>Физиология</a:t>
            </a:r>
          </a:p>
          <a:p>
            <a:pPr>
              <a:defRPr/>
            </a:pPr>
            <a:r>
              <a:rPr lang="ru-RU" b="1" dirty="0">
                <a:solidFill>
                  <a:srgbClr val="C00000"/>
                </a:solidFill>
              </a:rPr>
              <a:t>Генетика</a:t>
            </a:r>
          </a:p>
          <a:p>
            <a:pPr algn="r">
              <a:defRPr/>
            </a:pPr>
            <a:r>
              <a:rPr lang="ru-RU" sz="4800" b="1" dirty="0">
                <a:solidFill>
                  <a:srgbClr val="C00000"/>
                </a:solidFill>
              </a:rPr>
              <a:t>Селекция</a:t>
            </a:r>
          </a:p>
          <a:p>
            <a:pPr algn="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Агротехнология</a:t>
            </a:r>
          </a:p>
          <a:p>
            <a:pPr algn="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Растениеводство</a:t>
            </a:r>
          </a:p>
          <a:p>
            <a:pPr algn="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Земледелие</a:t>
            </a:r>
          </a:p>
          <a:p>
            <a:pPr algn="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Фитопатология 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4100" name="Picture 3" descr="I:\ФАНО\школьники\Новая папка\DSCN1770.JPG">
            <a:extLst>
              <a:ext uri="{FF2B5EF4-FFF2-40B4-BE49-F238E27FC236}">
                <a16:creationId xmlns:a16="http://schemas.microsoft.com/office/drawing/2014/main" id="{3EEB2F72-07A0-E143-83C3-B945771A3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611313"/>
            <a:ext cx="5502275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5BCA7D8-7D99-F44E-8C96-315F37A66AE2}"/>
              </a:ext>
            </a:extLst>
          </p:cNvPr>
          <p:cNvSpPr txBox="1">
            <a:spLocks/>
          </p:cNvSpPr>
          <p:nvPr/>
        </p:nvSpPr>
        <p:spPr bwMode="auto">
          <a:xfrm>
            <a:off x="558800" y="693738"/>
            <a:ext cx="2624138" cy="6953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2400" dirty="0">
                <a:latin typeface="+mj-lt"/>
                <a:ea typeface="+mj-ea"/>
                <a:cs typeface="+mj-cs"/>
              </a:rPr>
              <a:t>Естественные науки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6D713BC-2740-1D46-80C5-90D0C196FFC7}"/>
              </a:ext>
            </a:extLst>
          </p:cNvPr>
          <p:cNvSpPr txBox="1">
            <a:spLocks/>
          </p:cNvSpPr>
          <p:nvPr/>
        </p:nvSpPr>
        <p:spPr bwMode="auto">
          <a:xfrm>
            <a:off x="9085263" y="2481263"/>
            <a:ext cx="2852737" cy="69373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2400" dirty="0">
                <a:latin typeface="+mj-lt"/>
                <a:ea typeface="+mj-ea"/>
                <a:cs typeface="+mj-cs"/>
              </a:rPr>
              <a:t>Разделы агрономии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54C6FF88-9898-C84E-A4CA-E24CC82A2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2531" name="Picture 2" descr="I:\ФАНО\школьники\Новая папка\DSCN1609.JPG">
            <a:extLst>
              <a:ext uri="{FF2B5EF4-FFF2-40B4-BE49-F238E27FC236}">
                <a16:creationId xmlns:a16="http://schemas.microsoft.com/office/drawing/2014/main" id="{97DEF321-BB40-4140-BC1E-4F2F210D02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8613" y="0"/>
            <a:ext cx="9174162" cy="6880225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id="{3CCBDB4B-7E69-DB47-9A63-ED986808E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3555" name="Picture 2" descr="I:\ФАНО\школьники\Новая папка\DSCN1670.JPG">
            <a:extLst>
              <a:ext uri="{FF2B5EF4-FFF2-40B4-BE49-F238E27FC236}">
                <a16:creationId xmlns:a16="http://schemas.microsoft.com/office/drawing/2014/main" id="{21605381-B2C9-7846-9DAF-CB7AD462C2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7900" y="0"/>
            <a:ext cx="8235950" cy="6500813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:a16="http://schemas.microsoft.com/office/drawing/2014/main" id="{DA940ECF-62B5-C84E-A6CA-E0144A410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4579" name="Содержимое 2">
            <a:extLst>
              <a:ext uri="{FF2B5EF4-FFF2-40B4-BE49-F238E27FC236}">
                <a16:creationId xmlns:a16="http://schemas.microsoft.com/office/drawing/2014/main" id="{4B85A59D-F809-1548-B2FA-5F9BCF38D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4580" name="Picture 2" descr="I:\ФАНО\школьники\Новая папка\DSCN1680.JPG">
            <a:extLst>
              <a:ext uri="{FF2B5EF4-FFF2-40B4-BE49-F238E27FC236}">
                <a16:creationId xmlns:a16="http://schemas.microsoft.com/office/drawing/2014/main" id="{B0C74883-189D-534A-86A5-F536A964E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382588"/>
            <a:ext cx="8562975" cy="642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D2248DD0-187C-A947-B67F-2ED62C74C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5603" name="Picture 2" descr="I:\ФАНО\школьники\Новая папка\DSCN1690.JPG">
            <a:extLst>
              <a:ext uri="{FF2B5EF4-FFF2-40B4-BE49-F238E27FC236}">
                <a16:creationId xmlns:a16="http://schemas.microsoft.com/office/drawing/2014/main" id="{EB511D4D-A217-294E-A486-964E6309C3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9563" y="0"/>
            <a:ext cx="8678862" cy="6508750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:a16="http://schemas.microsoft.com/office/drawing/2014/main" id="{959209D7-57BA-EC46-8CA2-2B4BA61EC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6627" name="Содержимое 2">
            <a:extLst>
              <a:ext uri="{FF2B5EF4-FFF2-40B4-BE49-F238E27FC236}">
                <a16:creationId xmlns:a16="http://schemas.microsoft.com/office/drawing/2014/main" id="{7538F6E7-1253-7E4C-8A70-B2E5A66D3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6628" name="Picture 2" descr="I:\ФАНО\школьники\Новая папка\DSCN1748.JPG">
            <a:extLst>
              <a:ext uri="{FF2B5EF4-FFF2-40B4-BE49-F238E27FC236}">
                <a16:creationId xmlns:a16="http://schemas.microsoft.com/office/drawing/2014/main" id="{69D9C102-693D-8D43-AA44-CDDCF223A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315913"/>
            <a:ext cx="835025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id="{22421C31-C073-7946-A024-7B59F15B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7651" name="Содержимое 2">
            <a:extLst>
              <a:ext uri="{FF2B5EF4-FFF2-40B4-BE49-F238E27FC236}">
                <a16:creationId xmlns:a16="http://schemas.microsoft.com/office/drawing/2014/main" id="{EB713650-E665-B54E-AA32-4614B0CBC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7652" name="Picture 2" descr="I:\ФАНО\школьники\Новая папка\DSCN1772.JPG">
            <a:extLst>
              <a:ext uri="{FF2B5EF4-FFF2-40B4-BE49-F238E27FC236}">
                <a16:creationId xmlns:a16="http://schemas.microsoft.com/office/drawing/2014/main" id="{9956275B-2B27-7F49-B179-D7814F757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344488"/>
            <a:ext cx="8278812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>
            <a:extLst>
              <a:ext uri="{FF2B5EF4-FFF2-40B4-BE49-F238E27FC236}">
                <a16:creationId xmlns:a16="http://schemas.microsoft.com/office/drawing/2014/main" id="{10F0405E-43B9-C748-95A2-7B12B47C2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8675" name="Picture 2" descr="I:\ФАНО\школьники\Новая папка\IMG_0052.JPG">
            <a:extLst>
              <a:ext uri="{FF2B5EF4-FFF2-40B4-BE49-F238E27FC236}">
                <a16:creationId xmlns:a16="http://schemas.microsoft.com/office/drawing/2014/main" id="{5419EB42-07D5-2242-B9BF-9A7329557E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2163" y="0"/>
            <a:ext cx="8499475" cy="6373813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ФОТО пшеницы\DSCN4568.JPG">
            <a:extLst>
              <a:ext uri="{FF2B5EF4-FFF2-40B4-BE49-F238E27FC236}">
                <a16:creationId xmlns:a16="http://schemas.microsoft.com/office/drawing/2014/main" id="{2F6E2C6A-E765-0A42-848D-FA0205BB9B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1088" y="263525"/>
            <a:ext cx="4098925" cy="3074988"/>
          </a:xfrm>
          <a:noFill/>
        </p:spPr>
      </p:pic>
      <p:pic>
        <p:nvPicPr>
          <p:cNvPr id="29699" name="Picture 4" descr="H:\катя\фото пшеницы\студенты\57.JPG">
            <a:extLst>
              <a:ext uri="{FF2B5EF4-FFF2-40B4-BE49-F238E27FC236}">
                <a16:creationId xmlns:a16="http://schemas.microsoft.com/office/drawing/2014/main" id="{8CE02637-5034-2547-9CEC-A1904186E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15900"/>
            <a:ext cx="43910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H:\Котёнок\фото\май 2007 год сад\DCIM\104NIKON\DSCN3869.JPG">
            <a:extLst>
              <a:ext uri="{FF2B5EF4-FFF2-40B4-BE49-F238E27FC236}">
                <a16:creationId xmlns:a16="http://schemas.microsoft.com/office/drawing/2014/main" id="{BE34DEE0-EE49-3B4A-AD5F-0350B5A7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3559175"/>
            <a:ext cx="3671887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H:\Котёнок\фото\новая\DSCN3283.JPG">
            <a:extLst>
              <a:ext uri="{FF2B5EF4-FFF2-40B4-BE49-F238E27FC236}">
                <a16:creationId xmlns:a16="http://schemas.microsoft.com/office/drawing/2014/main" id="{469657AA-8834-534D-A47A-AFEBF7D2A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3654425"/>
            <a:ext cx="374173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>
            <a:extLst>
              <a:ext uri="{FF2B5EF4-FFF2-40B4-BE49-F238E27FC236}">
                <a16:creationId xmlns:a16="http://schemas.microsoft.com/office/drawing/2014/main" id="{928441AA-F536-BB41-8A9F-41C7246B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59075"/>
          </a:xfrm>
        </p:spPr>
        <p:txBody>
          <a:bodyPr/>
          <a:lstStyle/>
          <a:p>
            <a:pPr algn="ctr"/>
            <a:endParaRPr lang="ru-RU" altLang="ru-RU" sz="8000"/>
          </a:p>
        </p:txBody>
      </p:sp>
      <p:sp>
        <p:nvSpPr>
          <p:cNvPr id="30723" name="Содержимое 2">
            <a:extLst>
              <a:ext uri="{FF2B5EF4-FFF2-40B4-BE49-F238E27FC236}">
                <a16:creationId xmlns:a16="http://schemas.microsoft.com/office/drawing/2014/main" id="{602EFDAD-778E-594B-92F9-5FD55CFFF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73325"/>
            <a:ext cx="12192000" cy="5567363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ru-RU" altLang="ru-RU" sz="8000" b="1" dirty="0">
                <a:solidFill>
                  <a:srgbClr val="FF0000"/>
                </a:solidFill>
              </a:rPr>
              <a:t>СПАСИБО ЗА ВНИМАНИЕ!</a:t>
            </a:r>
          </a:p>
          <a:p>
            <a:endParaRPr lang="ru-RU" alt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59973CF2-AF12-D84F-B4BF-A035E100C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3" y="0"/>
            <a:ext cx="10515600" cy="609600"/>
          </a:xfrm>
        </p:spPr>
        <p:txBody>
          <a:bodyPr/>
          <a:lstStyle/>
          <a:p>
            <a:pPr algn="ctr"/>
            <a:r>
              <a:rPr lang="ru-RU" altLang="ru-RU">
                <a:solidFill>
                  <a:srgbClr val="C00000"/>
                </a:solidFill>
              </a:rPr>
              <a:t>систематика</a:t>
            </a: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3A0D02A8-393E-D449-B1D7-E1B2DED59CA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799" y="838201"/>
          <a:ext cx="10515600" cy="581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EE4C4874-6458-5E4B-80A4-0D5A526756C8}"/>
              </a:ext>
            </a:extLst>
          </p:cNvPr>
          <p:cNvSpPr/>
          <p:nvPr/>
        </p:nvSpPr>
        <p:spPr>
          <a:xfrm>
            <a:off x="4157663" y="855663"/>
            <a:ext cx="2022475" cy="363537"/>
          </a:xfrm>
          <a:prstGeom prst="round2Same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dirty="0"/>
              <a:t>Царство</a:t>
            </a:r>
          </a:p>
        </p:txBody>
      </p:sp>
      <p:sp>
        <p:nvSpPr>
          <p:cNvPr id="17" name="Прямоугольник с двумя скругленными соседними углами 16">
            <a:extLst>
              <a:ext uri="{FF2B5EF4-FFF2-40B4-BE49-F238E27FC236}">
                <a16:creationId xmlns:a16="http://schemas.microsoft.com/office/drawing/2014/main" id="{179D3DF7-605B-0C40-B483-8063CEAE5FD2}"/>
              </a:ext>
            </a:extLst>
          </p:cNvPr>
          <p:cNvSpPr/>
          <p:nvPr/>
        </p:nvSpPr>
        <p:spPr>
          <a:xfrm>
            <a:off x="3741738" y="1887538"/>
            <a:ext cx="2024062" cy="365125"/>
          </a:xfrm>
          <a:prstGeom prst="round2Same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dirty="0"/>
              <a:t>Класс</a:t>
            </a:r>
          </a:p>
        </p:txBody>
      </p:sp>
      <p:sp>
        <p:nvSpPr>
          <p:cNvPr id="18" name="Прямоугольник с двумя скругленными соседними углами 17">
            <a:extLst>
              <a:ext uri="{FF2B5EF4-FFF2-40B4-BE49-F238E27FC236}">
                <a16:creationId xmlns:a16="http://schemas.microsoft.com/office/drawing/2014/main" id="{D91F068F-AED0-1745-A03B-EBCB3BEFA281}"/>
              </a:ext>
            </a:extLst>
          </p:cNvPr>
          <p:cNvSpPr/>
          <p:nvPr/>
        </p:nvSpPr>
        <p:spPr>
          <a:xfrm>
            <a:off x="2794000" y="2862263"/>
            <a:ext cx="2024063" cy="363537"/>
          </a:xfrm>
          <a:prstGeom prst="round2Same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dirty="0"/>
              <a:t>Семейство </a:t>
            </a:r>
          </a:p>
        </p:txBody>
      </p:sp>
      <p:sp>
        <p:nvSpPr>
          <p:cNvPr id="19" name="Прямоугольник с двумя скругленными соседними углами 18">
            <a:extLst>
              <a:ext uri="{FF2B5EF4-FFF2-40B4-BE49-F238E27FC236}">
                <a16:creationId xmlns:a16="http://schemas.microsoft.com/office/drawing/2014/main" id="{8C366560-4E1F-CE40-AF78-844EA38B2981}"/>
              </a:ext>
            </a:extLst>
          </p:cNvPr>
          <p:cNvSpPr/>
          <p:nvPr/>
        </p:nvSpPr>
        <p:spPr>
          <a:xfrm>
            <a:off x="1549400" y="3894138"/>
            <a:ext cx="2024063" cy="365125"/>
          </a:xfrm>
          <a:prstGeom prst="round2Same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dirty="0"/>
              <a:t>Род </a:t>
            </a:r>
          </a:p>
        </p:txBody>
      </p:sp>
      <p:sp>
        <p:nvSpPr>
          <p:cNvPr id="20" name="Прямоугольник с двумя скругленными соседними углами 19">
            <a:extLst>
              <a:ext uri="{FF2B5EF4-FFF2-40B4-BE49-F238E27FC236}">
                <a16:creationId xmlns:a16="http://schemas.microsoft.com/office/drawing/2014/main" id="{9AF07AC2-5D98-EC4C-BD23-40ACBA93DFC7}"/>
              </a:ext>
            </a:extLst>
          </p:cNvPr>
          <p:cNvSpPr/>
          <p:nvPr/>
        </p:nvSpPr>
        <p:spPr>
          <a:xfrm>
            <a:off x="677863" y="4792663"/>
            <a:ext cx="2022475" cy="363537"/>
          </a:xfrm>
          <a:prstGeom prst="round2Same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dirty="0"/>
              <a:t>Вид </a:t>
            </a:r>
          </a:p>
        </p:txBody>
      </p:sp>
      <p:sp>
        <p:nvSpPr>
          <p:cNvPr id="21" name="Прямоугольник с двумя скругленными соседними углами 20">
            <a:extLst>
              <a:ext uri="{FF2B5EF4-FFF2-40B4-BE49-F238E27FC236}">
                <a16:creationId xmlns:a16="http://schemas.microsoft.com/office/drawing/2014/main" id="{78D7F135-F86A-7C48-BADD-802540625807}"/>
              </a:ext>
            </a:extLst>
          </p:cNvPr>
          <p:cNvSpPr/>
          <p:nvPr/>
        </p:nvSpPr>
        <p:spPr>
          <a:xfrm>
            <a:off x="279400" y="5748338"/>
            <a:ext cx="2024063" cy="365125"/>
          </a:xfrm>
          <a:prstGeom prst="round2Same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dirty="0"/>
              <a:t>Сорт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7CC25910-81AD-C644-951C-E9977EB0DF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3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735E0EB-6EF5-BB46-8FF0-B894FFE4CE8F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60738"/>
            <a:ext cx="12192000" cy="3497262"/>
          </a:xfrm>
        </p:spPr>
      </p:pic>
      <p:pic>
        <p:nvPicPr>
          <p:cNvPr id="7171" name="Picture 4" descr="vir">
            <a:extLst>
              <a:ext uri="{FF2B5EF4-FFF2-40B4-BE49-F238E27FC236}">
                <a16:creationId xmlns:a16="http://schemas.microsoft.com/office/drawing/2014/main" id="{53B1A9AE-DDDC-6A40-A8CD-954087F10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9363" cy="976313"/>
          </a:xfrm>
          <a:prstGeom prst="rect">
            <a:avLst/>
          </a:prstGeom>
          <a:noFill/>
          <a:ln>
            <a:noFill/>
          </a:ln>
          <a:effectLst>
            <a:outerShdw dist="25400" dir="5400000" algn="ctr" rotWithShape="0">
              <a:srgbClr val="676767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5">
            <a:extLst>
              <a:ext uri="{FF2B5EF4-FFF2-40B4-BE49-F238E27FC236}">
                <a16:creationId xmlns:a16="http://schemas.microsoft.com/office/drawing/2014/main" id="{B4183E16-E2D2-5347-BCB7-715C8BCE1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363" y="3429000"/>
            <a:ext cx="4606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i="1"/>
              <a:t>              </a:t>
            </a:r>
          </a:p>
        </p:txBody>
      </p:sp>
      <p:pic>
        <p:nvPicPr>
          <p:cNvPr id="7173" name="Picture 7" descr="Хибинск_ранний_Полярн станц">
            <a:extLst>
              <a:ext uri="{FF2B5EF4-FFF2-40B4-BE49-F238E27FC236}">
                <a16:creationId xmlns:a16="http://schemas.microsoft.com/office/drawing/2014/main" id="{86B8B5D7-09DB-5143-BC46-94567AFE9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79095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Заголовок 1">
            <a:extLst>
              <a:ext uri="{FF2B5EF4-FFF2-40B4-BE49-F238E27FC236}">
                <a16:creationId xmlns:a16="http://schemas.microsoft.com/office/drawing/2014/main" id="{04F1FE62-1899-264C-8693-0D000B85BE7C}"/>
              </a:ext>
            </a:extLst>
          </p:cNvPr>
          <p:cNvSpPr txBox="1">
            <a:spLocks/>
          </p:cNvSpPr>
          <p:nvPr/>
        </p:nvSpPr>
        <p:spPr bwMode="auto">
          <a:xfrm>
            <a:off x="198438" y="306388"/>
            <a:ext cx="120015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 dirty="0">
                <a:latin typeface="Arial" panose="020B0604020202020204" pitchFamily="34" charset="0"/>
              </a:rPr>
              <a:t>       </a:t>
            </a:r>
            <a:r>
              <a:rPr lang="ru-RU" altLang="ru-RU" sz="2300" b="1" i="1" dirty="0">
                <a:solidFill>
                  <a:srgbClr val="C00000"/>
                </a:solidFill>
                <a:latin typeface="Arial" panose="020B0604020202020204" pitchFamily="34" charset="0"/>
              </a:rPr>
              <a:t>МИРОВАЯ КОЛЛЕКЦИЯ ВИР – ГЛАВНЫЙ ИСТОЧНИК ИСХОДНОГО  МАТЕРИАЛА ДЛЯ ОТЕЧЕСТВЕННОЙ СЕЛЕКЦИИ </a:t>
            </a:r>
            <a:endParaRPr lang="ru-RU" altLang="ru-RU" sz="2300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7175" name="Picture 2">
            <a:extLst>
              <a:ext uri="{FF2B5EF4-FFF2-40B4-BE49-F238E27FC236}">
                <a16:creationId xmlns:a16="http://schemas.microsoft.com/office/drawing/2014/main" id="{E8B7A669-878E-914D-BA52-ED3436117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0" y="1885950"/>
            <a:ext cx="32639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1" descr="D:\СТАРЫЙ ПК\РАБОТА СПК\ФОТО РАБОТА все\ФОТО ПО КОЛЛЕКЦИИ ВИР\WildPotat_Photo\ACL.jpg">
            <a:extLst>
              <a:ext uri="{FF2B5EF4-FFF2-40B4-BE49-F238E27FC236}">
                <a16:creationId xmlns:a16="http://schemas.microsoft.com/office/drawing/2014/main" id="{9B690B22-1676-484D-8E8D-C73B7D536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1885950"/>
            <a:ext cx="19494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Box 1">
            <a:extLst>
              <a:ext uri="{FF2B5EF4-FFF2-40B4-BE49-F238E27FC236}">
                <a16:creationId xmlns:a16="http://schemas.microsoft.com/office/drawing/2014/main" id="{BF1D1B07-1EA3-BB40-9660-07BDB84AC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100013"/>
            <a:ext cx="807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Arial" panose="020B0604020202020204" pitchFamily="34" charset="0"/>
              </a:rPr>
              <a:t>Федеральный исследовательский центр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Arial" panose="020B0604020202020204" pitchFamily="34" charset="0"/>
              </a:rPr>
              <a:t>Всероссийский институт генетических ресурсов растений им. Н.И. Вавилова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3E3A9519-9E7C-0E46-AD01-47296D4F0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492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2400" b="1" dirty="0">
                <a:solidFill>
                  <a:srgbClr val="FFFFFF"/>
                </a:solidFill>
                <a:cs typeface="+mn-cs"/>
              </a:rPr>
              <a:t>    </a:t>
            </a:r>
            <a:r>
              <a:rPr lang="ru-RU" altLang="ru-RU" sz="2600" b="1" dirty="0">
                <a:solidFill>
                  <a:srgbClr val="FFFFFF"/>
                </a:solidFill>
                <a:cs typeface="+mn-cs"/>
              </a:rPr>
              <a:t>Мировая коллекция картофеля ВИР            (8700 </a:t>
            </a:r>
            <a:r>
              <a:rPr lang="ru-RU" altLang="ru-RU" sz="2600" b="1" dirty="0" err="1">
                <a:solidFill>
                  <a:srgbClr val="FFFFFF"/>
                </a:solidFill>
                <a:cs typeface="+mn-cs"/>
              </a:rPr>
              <a:t>обр</a:t>
            </a:r>
            <a:r>
              <a:rPr lang="ru-RU" altLang="ru-RU" sz="2600" b="1" dirty="0">
                <a:solidFill>
                  <a:srgbClr val="FFFFFF"/>
                </a:solidFill>
                <a:cs typeface="+mn-cs"/>
              </a:rPr>
              <a:t>)</a:t>
            </a:r>
            <a:endParaRPr lang="ru-RU" altLang="ru-RU" sz="2600" dirty="0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8195" name="Group 4">
            <a:extLst>
              <a:ext uri="{FF2B5EF4-FFF2-40B4-BE49-F238E27FC236}">
                <a16:creationId xmlns:a16="http://schemas.microsoft.com/office/drawing/2014/main" id="{1EFE31DE-ACA7-3E44-8C7D-E89D1A963882}"/>
              </a:ext>
            </a:extLst>
          </p:cNvPr>
          <p:cNvGrpSpPr>
            <a:grpSpLocks/>
          </p:cNvGrpSpPr>
          <p:nvPr/>
        </p:nvGrpSpPr>
        <p:grpSpPr bwMode="auto">
          <a:xfrm>
            <a:off x="0" y="2617788"/>
            <a:ext cx="12190413" cy="4206875"/>
            <a:chOff x="431" y="1782"/>
            <a:chExt cx="5716" cy="2310"/>
          </a:xfrm>
        </p:grpSpPr>
        <p:pic>
          <p:nvPicPr>
            <p:cNvPr id="8199" name="Picture 5" descr="1">
              <a:extLst>
                <a:ext uri="{FF2B5EF4-FFF2-40B4-BE49-F238E27FC236}">
                  <a16:creationId xmlns:a16="http://schemas.microsoft.com/office/drawing/2014/main" id="{C0252088-73CD-024D-BCCF-1E7753A7E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487"/>
              <a:ext cx="2092" cy="1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6">
              <a:extLst>
                <a:ext uri="{FF2B5EF4-FFF2-40B4-BE49-F238E27FC236}">
                  <a16:creationId xmlns:a16="http://schemas.microsoft.com/office/drawing/2014/main" id="{84D073F7-9953-3E47-A18A-C2035CAD53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" y="1782"/>
              <a:ext cx="1965" cy="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6" name="Picture 7">
            <a:extLst>
              <a:ext uri="{FF2B5EF4-FFF2-40B4-BE49-F238E27FC236}">
                <a16:creationId xmlns:a16="http://schemas.microsoft.com/office/drawing/2014/main" id="{823D8534-DBBD-4D4C-BEEB-44E8D214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2665413"/>
            <a:ext cx="419100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B84A3A42-CC5C-454D-BDFD-15EC30BFA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581025"/>
            <a:ext cx="11376025" cy="1784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2000" b="1" kern="0" dirty="0">
                <a:solidFill>
                  <a:prstClr val="black"/>
                </a:solidFill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</a:rPr>
              <a:t>Селекционные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</a:rPr>
              <a:t>сорта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                           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   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 2 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23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</a:rPr>
              <a:t>Дикорастущие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</a:rPr>
              <a:t>виды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(1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40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)                         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2 640</a:t>
            </a:r>
            <a:endParaRPr lang="en-US" altLang="ru-RU" sz="2200" b="1" kern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</a:rPr>
              <a:t>Культурные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</a:rPr>
              <a:t>виды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 (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)                              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3 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200</a:t>
            </a:r>
            <a:endParaRPr lang="en-US" altLang="ru-RU" sz="2200" b="1" kern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</a:rPr>
              <a:t>Аборигенные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</a:rPr>
              <a:t>сорта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</a:rPr>
              <a:t>Чили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                           1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</a:rPr>
              <a:t>Дигаплоиды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и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</a:rPr>
              <a:t>межвидовые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ru-RU" sz="2200" b="1" kern="0" dirty="0" err="1">
                <a:solidFill>
                  <a:prstClr val="black"/>
                </a:solidFill>
                <a:latin typeface="Arial" panose="020B0604020202020204" pitchFamily="34" charset="0"/>
              </a:rPr>
              <a:t>гибриды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       </a:t>
            </a:r>
            <a:r>
              <a:rPr lang="ru-RU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r>
              <a:rPr lang="en-US" altLang="ru-RU" sz="2200" b="1" kern="0" dirty="0">
                <a:solidFill>
                  <a:prstClr val="black"/>
                </a:solidFill>
                <a:latin typeface="Arial" panose="020B0604020202020204" pitchFamily="34" charset="0"/>
              </a:rPr>
              <a:t>00</a:t>
            </a:r>
            <a:endParaRPr lang="ru-RU" altLang="ru-RU" sz="2200" b="1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8198" name="Picture 11" descr="D:\СТАРЫЙ ПК\РАБОТА СПК\ФОТО РАБОТА все\ФОТО ПО КОЛЛЕКЦИИ ВИР\WildPotat_Photo\ACL.jpg">
            <a:extLst>
              <a:ext uri="{FF2B5EF4-FFF2-40B4-BE49-F238E27FC236}">
                <a16:creationId xmlns:a16="http://schemas.microsoft.com/office/drawing/2014/main" id="{B6AA0CFE-9F09-914F-8610-904020629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5022850"/>
            <a:ext cx="248761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02ECAB63-1ACC-F54A-ABB5-349C040D0BBA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ru-RU" altLang="ru-RU"/>
          </a:p>
        </p:txBody>
      </p:sp>
      <p:sp>
        <p:nvSpPr>
          <p:cNvPr id="9219" name="Содержимое 2">
            <a:extLst>
              <a:ext uri="{FF2B5EF4-FFF2-40B4-BE49-F238E27FC236}">
                <a16:creationId xmlns:a16="http://schemas.microsoft.com/office/drawing/2014/main" id="{ADCC4606-6814-DF43-90C8-72AE37D33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9220" name="Picture 2" descr="http://images.myshared.ru/6/640028/slide_3.jpg">
            <a:extLst>
              <a:ext uri="{FF2B5EF4-FFF2-40B4-BE49-F238E27FC236}">
                <a16:creationId xmlns:a16="http://schemas.microsoft.com/office/drawing/2014/main" id="{F4061967-D759-C04B-98A3-9F026727B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254000"/>
            <a:ext cx="9351962" cy="71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07BA0818-F430-1D46-932B-DAC142356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0243" name="Содержимое 2">
            <a:extLst>
              <a:ext uri="{FF2B5EF4-FFF2-40B4-BE49-F238E27FC236}">
                <a16:creationId xmlns:a16="http://schemas.microsoft.com/office/drawing/2014/main" id="{DD4FC601-7057-134B-BEBB-D051A2116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0244" name="Picture 2" descr="http://investments.academic.ru/pictures/investments/img1959784_klassifikatsiya_pshenitsyi_angliyskoy.gif">
            <a:extLst>
              <a:ext uri="{FF2B5EF4-FFF2-40B4-BE49-F238E27FC236}">
                <a16:creationId xmlns:a16="http://schemas.microsoft.com/office/drawing/2014/main" id="{5127AC1A-39BA-634C-A345-B721388A0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750"/>
            <a:ext cx="4791075" cy="942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http://foneyes.ru/img/picture/Apr/08/883908a2fbb89a08ec0a3a9203f4f86a/4.jpg">
            <a:extLst>
              <a:ext uri="{FF2B5EF4-FFF2-40B4-BE49-F238E27FC236}">
                <a16:creationId xmlns:a16="http://schemas.microsoft.com/office/drawing/2014/main" id="{506AF254-EBF8-8E44-A6B9-CF423B44E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-2274888"/>
            <a:ext cx="13282613" cy="646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http://www.sniish.ru/userfiles/image/niva_grain.jpg">
            <a:extLst>
              <a:ext uri="{FF2B5EF4-FFF2-40B4-BE49-F238E27FC236}">
                <a16:creationId xmlns:a16="http://schemas.microsoft.com/office/drawing/2014/main" id="{D4A05522-9B3D-6D48-AAFE-6EC2FFD97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4175125"/>
            <a:ext cx="4078287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http://www.agroflora.ru/wp-content/uploads/2015/02/polukarlikovye-sorta-pshenicy-6.jpg">
            <a:extLst>
              <a:ext uri="{FF2B5EF4-FFF2-40B4-BE49-F238E27FC236}">
                <a16:creationId xmlns:a16="http://schemas.microsoft.com/office/drawing/2014/main" id="{71A9A92E-67E6-E144-92B5-CD919188C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485900"/>
            <a:ext cx="42862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>
            <a:extLst>
              <a:ext uri="{FF2B5EF4-FFF2-40B4-BE49-F238E27FC236}">
                <a16:creationId xmlns:a16="http://schemas.microsoft.com/office/drawing/2014/main" id="{BB516893-91FF-FC4B-BC83-D0CA59047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1219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</a:rPr>
              <a:t>Элементы основных этапов селекционного процесса</a:t>
            </a:r>
            <a:endParaRPr lang="ru-RU" altLang="ru-RU" sz="20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</a:rPr>
              <a:t>на основе применения методов маркер-опосредованной и геномной селекции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>
              <a:latin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B6A296-126F-AC41-BC5F-8FBD38A18B8E}"/>
              </a:ext>
            </a:extLst>
          </p:cNvPr>
          <p:cNvSpPr/>
          <p:nvPr/>
        </p:nvSpPr>
        <p:spPr>
          <a:xfrm>
            <a:off x="239713" y="1700213"/>
            <a:ext cx="2400300" cy="10080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11268" name="TextBox 5">
            <a:extLst>
              <a:ext uri="{FF2B5EF4-FFF2-40B4-BE49-F238E27FC236}">
                <a16:creationId xmlns:a16="http://schemas.microsoft.com/office/drawing/2014/main" id="{C5B266DF-EEAE-D748-97F6-8651D8D12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1628775"/>
            <a:ext cx="2592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Генетическая коллекция (</a:t>
            </a:r>
            <a:r>
              <a:rPr lang="ru-RU" altLang="ru-RU" sz="1400" b="1" i="1">
                <a:latin typeface="Arial" panose="020B0604020202020204" pitchFamily="34" charset="0"/>
              </a:rPr>
              <a:t>генотипирование)</a:t>
            </a:r>
          </a:p>
        </p:txBody>
      </p:sp>
      <p:sp>
        <p:nvSpPr>
          <p:cNvPr id="11269" name="TextBox 7">
            <a:extLst>
              <a:ext uri="{FF2B5EF4-FFF2-40B4-BE49-F238E27FC236}">
                <a16:creationId xmlns:a16="http://schemas.microsoft.com/office/drawing/2014/main" id="{6C38879C-CCBA-B749-A07F-687FD5CBA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1844675"/>
            <a:ext cx="2400300" cy="5842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Гибридизация </a:t>
            </a:r>
            <a:r>
              <a:rPr lang="ru-RU" altLang="ru-RU" sz="1400" b="1">
                <a:latin typeface="Arial" panose="020B0604020202020204" pitchFamily="34" charset="0"/>
              </a:rPr>
              <a:t>(маркирование</a:t>
            </a:r>
            <a:r>
              <a:rPr lang="ru-RU" altLang="ru-RU" sz="1400" b="1" i="1">
                <a:latin typeface="Arial" panose="020B0604020202020204" pitchFamily="34" charset="0"/>
              </a:rPr>
              <a:t>) 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4B4A9C7-390E-CC4A-B8B3-6FEBBD8D0362}"/>
              </a:ext>
            </a:extLst>
          </p:cNvPr>
          <p:cNvCxnSpPr/>
          <p:nvPr/>
        </p:nvCxnSpPr>
        <p:spPr>
          <a:xfrm>
            <a:off x="2689225" y="2205038"/>
            <a:ext cx="4810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271" name="TextBox 11">
            <a:extLst>
              <a:ext uri="{FF2B5EF4-FFF2-40B4-BE49-F238E27FC236}">
                <a16:creationId xmlns:a16="http://schemas.microsoft.com/office/drawing/2014/main" id="{12C5D445-8ADC-0D48-904D-740544A1D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8" y="1773238"/>
            <a:ext cx="2784475" cy="92233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Гибридные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сеянцы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 </a:t>
            </a:r>
            <a:r>
              <a:rPr lang="ru-RU" altLang="ru-RU" sz="1400" b="1" i="1">
                <a:latin typeface="Arial" panose="020B0604020202020204" pitchFamily="34" charset="0"/>
              </a:rPr>
              <a:t>(ПЦР- тестирование)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13E070E-2670-7544-8503-0ED0C65E08C7}"/>
              </a:ext>
            </a:extLst>
          </p:cNvPr>
          <p:cNvCxnSpPr/>
          <p:nvPr/>
        </p:nvCxnSpPr>
        <p:spPr>
          <a:xfrm>
            <a:off x="5616575" y="2205038"/>
            <a:ext cx="47942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6C04F9D-91C7-044F-A4BC-3F229AE19C55}"/>
              </a:ext>
            </a:extLst>
          </p:cNvPr>
          <p:cNvSpPr/>
          <p:nvPr/>
        </p:nvSpPr>
        <p:spPr>
          <a:xfrm>
            <a:off x="9456738" y="1773238"/>
            <a:ext cx="2400300" cy="863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11274" name="TextBox 14">
            <a:extLst>
              <a:ext uri="{FF2B5EF4-FFF2-40B4-BE49-F238E27FC236}">
                <a16:creationId xmlns:a16="http://schemas.microsoft.com/office/drawing/2014/main" id="{061C0D73-2FE2-814B-9CA5-9B39F5DBB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4650" y="1773238"/>
            <a:ext cx="2687638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Гибриды 1</a:t>
            </a:r>
            <a:r>
              <a:rPr lang="ru-RU" altLang="ru-RU" sz="1800" b="1" u="sng" baseline="30000">
                <a:latin typeface="Arial" panose="020B0604020202020204" pitchFamily="34" charset="0"/>
              </a:rPr>
              <a:t>го</a:t>
            </a:r>
            <a:r>
              <a:rPr lang="ru-RU" altLang="ru-RU" sz="1800" b="1">
                <a:latin typeface="Arial" panose="020B0604020202020204" pitchFamily="34" charset="0"/>
              </a:rPr>
              <a:t> года </a:t>
            </a:r>
            <a:r>
              <a:rPr lang="ru-RU" altLang="ru-RU" sz="1400" b="1" i="1">
                <a:latin typeface="Arial" panose="020B0604020202020204" pitchFamily="34" charset="0"/>
              </a:rPr>
              <a:t>(ПЦР- тестирование)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b="1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200">
              <a:latin typeface="Arial" panose="020B0604020202020204" pitchFamily="34" charset="0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4F09AA58-A4AE-A640-AAD2-C483DCE0072C}"/>
              </a:ext>
            </a:extLst>
          </p:cNvPr>
          <p:cNvCxnSpPr/>
          <p:nvPr/>
        </p:nvCxnSpPr>
        <p:spPr>
          <a:xfrm>
            <a:off x="8975725" y="2205038"/>
            <a:ext cx="4810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AECF265-A59A-8C48-AB3E-7EBD63961FDC}"/>
              </a:ext>
            </a:extLst>
          </p:cNvPr>
          <p:cNvSpPr/>
          <p:nvPr/>
        </p:nvSpPr>
        <p:spPr>
          <a:xfrm>
            <a:off x="10463213" y="3357563"/>
            <a:ext cx="1728787" cy="863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11277" name="TextBox 23">
            <a:extLst>
              <a:ext uri="{FF2B5EF4-FFF2-40B4-BE49-F238E27FC236}">
                <a16:creationId xmlns:a16="http://schemas.microsoft.com/office/drawing/2014/main" id="{710A9904-F9D7-1A4D-9BDC-687644CFF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1125" y="3429000"/>
            <a:ext cx="1681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Гибриды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2</a:t>
            </a:r>
            <a:r>
              <a:rPr lang="ru-RU" altLang="ru-RU" sz="1800" b="1" u="sng" baseline="30000">
                <a:latin typeface="Arial" panose="020B0604020202020204" pitchFamily="34" charset="0"/>
              </a:rPr>
              <a:t>го</a:t>
            </a:r>
            <a:r>
              <a:rPr lang="ru-RU" altLang="ru-RU" sz="1800" b="1">
                <a:latin typeface="Arial" panose="020B0604020202020204" pitchFamily="34" charset="0"/>
              </a:rPr>
              <a:t> года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88108A0-AA04-0247-B974-B67DB262504A}"/>
              </a:ext>
            </a:extLst>
          </p:cNvPr>
          <p:cNvSpPr/>
          <p:nvPr/>
        </p:nvSpPr>
        <p:spPr>
          <a:xfrm>
            <a:off x="7248525" y="4005263"/>
            <a:ext cx="2687638" cy="863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D280740-9E47-C447-9E41-E0595A8F5F9C}"/>
              </a:ext>
            </a:extLst>
          </p:cNvPr>
          <p:cNvSpPr/>
          <p:nvPr/>
        </p:nvSpPr>
        <p:spPr>
          <a:xfrm>
            <a:off x="5040313" y="4221163"/>
            <a:ext cx="1727200" cy="9366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80B62EF-788B-A349-A591-B4C8DA8A0C94}"/>
              </a:ext>
            </a:extLst>
          </p:cNvPr>
          <p:cNvSpPr/>
          <p:nvPr/>
        </p:nvSpPr>
        <p:spPr>
          <a:xfrm>
            <a:off x="2640013" y="4221163"/>
            <a:ext cx="1824037" cy="86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743FA75A-6100-9C41-BA51-37E726AF0148}"/>
              </a:ext>
            </a:extLst>
          </p:cNvPr>
          <p:cNvCxnSpPr/>
          <p:nvPr/>
        </p:nvCxnSpPr>
        <p:spPr>
          <a:xfrm flipH="1">
            <a:off x="10033000" y="4076700"/>
            <a:ext cx="3841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DC0B0336-E5BB-5F4F-B07F-179B3387E1AE}"/>
              </a:ext>
            </a:extLst>
          </p:cNvPr>
          <p:cNvCxnSpPr/>
          <p:nvPr/>
        </p:nvCxnSpPr>
        <p:spPr>
          <a:xfrm flipH="1">
            <a:off x="6767513" y="4437063"/>
            <a:ext cx="3841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59EAEA62-6CF6-F147-A853-7D706545C2E3}"/>
              </a:ext>
            </a:extLst>
          </p:cNvPr>
          <p:cNvCxnSpPr/>
          <p:nvPr/>
        </p:nvCxnSpPr>
        <p:spPr>
          <a:xfrm flipH="1">
            <a:off x="4464050" y="4797425"/>
            <a:ext cx="3841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037FD569-CBC1-304A-AACE-55CF93ACBA22}"/>
              </a:ext>
            </a:extLst>
          </p:cNvPr>
          <p:cNvCxnSpPr/>
          <p:nvPr/>
        </p:nvCxnSpPr>
        <p:spPr>
          <a:xfrm flipH="1">
            <a:off x="2255838" y="4941888"/>
            <a:ext cx="3841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E83ED208-BABD-1046-8450-24CF88FCDAE3}"/>
              </a:ext>
            </a:extLst>
          </p:cNvPr>
          <p:cNvCxnSpPr/>
          <p:nvPr/>
        </p:nvCxnSpPr>
        <p:spPr>
          <a:xfrm>
            <a:off x="1392238" y="5516563"/>
            <a:ext cx="0" cy="3603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06A96B2-5009-E341-A47E-6BF22E1DCC5C}"/>
              </a:ext>
            </a:extLst>
          </p:cNvPr>
          <p:cNvSpPr/>
          <p:nvPr/>
        </p:nvSpPr>
        <p:spPr>
          <a:xfrm>
            <a:off x="5616575" y="6021388"/>
            <a:ext cx="4319588" cy="431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11287" name="TextBox 39">
            <a:extLst>
              <a:ext uri="{FF2B5EF4-FFF2-40B4-BE49-F238E27FC236}">
                <a16:creationId xmlns:a16="http://schemas.microsoft.com/office/drawing/2014/main" id="{8CC9250B-21F3-E644-854C-8556D2668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5" y="4076700"/>
            <a:ext cx="2784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Предварительное испытание</a:t>
            </a:r>
          </a:p>
        </p:txBody>
      </p:sp>
      <p:sp>
        <p:nvSpPr>
          <p:cNvPr id="11288" name="TextBox 40">
            <a:extLst>
              <a:ext uri="{FF2B5EF4-FFF2-40B4-BE49-F238E27FC236}">
                <a16:creationId xmlns:a16="http://schemas.microsoft.com/office/drawing/2014/main" id="{85923881-C466-584D-ADEA-F4669C889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4292600"/>
            <a:ext cx="1728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Основное испытание</a:t>
            </a:r>
          </a:p>
        </p:txBody>
      </p:sp>
      <p:sp>
        <p:nvSpPr>
          <p:cNvPr id="11289" name="TextBox 41">
            <a:extLst>
              <a:ext uri="{FF2B5EF4-FFF2-40B4-BE49-F238E27FC236}">
                <a16:creationId xmlns:a16="http://schemas.microsoft.com/office/drawing/2014/main" id="{62549B67-DE60-E24D-8CE1-44F64B2F0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4292600"/>
            <a:ext cx="1824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Конкурсное испытание</a:t>
            </a:r>
          </a:p>
        </p:txBody>
      </p:sp>
      <p:sp>
        <p:nvSpPr>
          <p:cNvPr id="11290" name="TextBox 43">
            <a:extLst>
              <a:ext uri="{FF2B5EF4-FFF2-40B4-BE49-F238E27FC236}">
                <a16:creationId xmlns:a16="http://schemas.microsoft.com/office/drawing/2014/main" id="{25D3AC24-6D07-FE44-A9AA-C85656046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6021388"/>
            <a:ext cx="4319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Передача нового сорта ГСИ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D32B37DD-1665-4648-B2A4-571B217F6802}"/>
              </a:ext>
            </a:extLst>
          </p:cNvPr>
          <p:cNvCxnSpPr/>
          <p:nvPr/>
        </p:nvCxnSpPr>
        <p:spPr>
          <a:xfrm>
            <a:off x="142875" y="2924175"/>
            <a:ext cx="119538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BECE65A-3E0B-9C46-BA03-8D58330FA874}"/>
              </a:ext>
            </a:extLst>
          </p:cNvPr>
          <p:cNvSpPr txBox="1"/>
          <p:nvPr/>
        </p:nvSpPr>
        <p:spPr>
          <a:xfrm>
            <a:off x="2832100" y="1125538"/>
            <a:ext cx="5951538" cy="368300"/>
          </a:xfrm>
          <a:prstGeom prst="rect">
            <a:avLst/>
          </a:prstGeom>
          <a:solidFill>
            <a:srgbClr val="99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/>
              <a:t>Этапы </a:t>
            </a:r>
            <a:r>
              <a:rPr lang="ru-RU" b="1" dirty="0" err="1"/>
              <a:t>пребридинга</a:t>
            </a:r>
            <a:r>
              <a:rPr lang="ru-RU" b="1" dirty="0"/>
              <a:t> (</a:t>
            </a:r>
            <a:r>
              <a:rPr lang="ru-RU" b="1" dirty="0" err="1"/>
              <a:t>предселекции</a:t>
            </a:r>
            <a:r>
              <a:rPr lang="ru-RU" b="1" dirty="0"/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FA1E41-10D1-BB41-B02E-741AB2E2C2B6}"/>
              </a:ext>
            </a:extLst>
          </p:cNvPr>
          <p:cNvSpPr txBox="1"/>
          <p:nvPr/>
        </p:nvSpPr>
        <p:spPr>
          <a:xfrm>
            <a:off x="1966913" y="3284538"/>
            <a:ext cx="6624637" cy="369887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/>
              <a:t>Этапы полевых селекционных отборов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0EDC1682-560C-5343-9887-3D5CD05A338A}"/>
              </a:ext>
            </a:extLst>
          </p:cNvPr>
          <p:cNvSpPr/>
          <p:nvPr/>
        </p:nvSpPr>
        <p:spPr>
          <a:xfrm>
            <a:off x="239713" y="4221163"/>
            <a:ext cx="2016125" cy="1295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1295" name="Прямоугольник 46">
            <a:extLst>
              <a:ext uri="{FF2B5EF4-FFF2-40B4-BE49-F238E27FC236}">
                <a16:creationId xmlns:a16="http://schemas.microsoft.com/office/drawing/2014/main" id="{0F49EF1E-3466-2744-A498-0866BCBFA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4508500"/>
            <a:ext cx="19669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Получение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>
                <a:latin typeface="Arial" panose="020B0604020202020204" pitchFamily="34" charset="0"/>
              </a:rPr>
              <a:t>in vitro</a:t>
            </a:r>
            <a:r>
              <a:rPr lang="ru-RU" altLang="ru-RU" sz="1800" b="1">
                <a:latin typeface="Arial" panose="020B0604020202020204" pitchFamily="34" charset="0"/>
              </a:rPr>
              <a:t> </a:t>
            </a:r>
            <a:r>
              <a:rPr lang="en-US" altLang="ru-RU" sz="1800" b="1">
                <a:latin typeface="Arial" panose="020B0604020202020204" pitchFamily="34" charset="0"/>
              </a:rPr>
              <a:t> </a:t>
            </a:r>
            <a:r>
              <a:rPr lang="ru-RU" altLang="ru-RU" sz="1800" b="1">
                <a:latin typeface="Arial" panose="020B0604020202020204" pitchFamily="34" charset="0"/>
              </a:rPr>
              <a:t>материала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341A5F0-4371-914F-93B3-6619ED8A544A}"/>
              </a:ext>
            </a:extLst>
          </p:cNvPr>
          <p:cNvSpPr txBox="1"/>
          <p:nvPr/>
        </p:nvSpPr>
        <p:spPr>
          <a:xfrm>
            <a:off x="334963" y="5876925"/>
            <a:ext cx="4321175" cy="64611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/>
              <a:t>Агроэкологическое испытание</a:t>
            </a:r>
          </a:p>
          <a:p>
            <a:pPr algn="ctr" eaLnBrk="1" hangingPunct="1">
              <a:defRPr/>
            </a:pPr>
            <a:r>
              <a:rPr lang="ru-RU" b="1" dirty="0"/>
              <a:t>и размножение</a:t>
            </a:r>
          </a:p>
        </p:txBody>
      </p: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964B827A-3B97-C64F-9CBB-D207F6EC5FDE}"/>
              </a:ext>
            </a:extLst>
          </p:cNvPr>
          <p:cNvCxnSpPr/>
          <p:nvPr/>
        </p:nvCxnSpPr>
        <p:spPr>
          <a:xfrm>
            <a:off x="4751388" y="6165850"/>
            <a:ext cx="76835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13FF7308-6791-DD45-973F-CB2F2F221496}"/>
              </a:ext>
            </a:extLst>
          </p:cNvPr>
          <p:cNvCxnSpPr/>
          <p:nvPr/>
        </p:nvCxnSpPr>
        <p:spPr>
          <a:xfrm>
            <a:off x="10799763" y="2636838"/>
            <a:ext cx="0" cy="647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6530</TotalTime>
  <Words>204</Words>
  <Application>Microsoft Macintosh PowerPoint</Application>
  <PresentationFormat>Widescreen</PresentationFormat>
  <Paragraphs>73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 Light</vt:lpstr>
      <vt:lpstr>Calibri</vt:lpstr>
      <vt:lpstr>Times New Roman</vt:lpstr>
      <vt:lpstr>Тема Office</vt:lpstr>
      <vt:lpstr>     Научно-образовательная программа для школьников   Юный селекционер занятие 2</vt:lpstr>
      <vt:lpstr>ОСНОВЫ АГРОНОМИИ</vt:lpstr>
      <vt:lpstr>систематика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Jalex</dc:creator>
  <cp:lastModifiedBy>Александр Широкий</cp:lastModifiedBy>
  <cp:revision>190</cp:revision>
  <dcterms:created xsi:type="dcterms:W3CDTF">2015-12-09T10:02:55Z</dcterms:created>
  <dcterms:modified xsi:type="dcterms:W3CDTF">2019-04-24T06:13:17Z</dcterms:modified>
</cp:coreProperties>
</file>