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2.xml" ContentType="application/vnd.openxmlformats-officedocument.presentationml.notesSlide+xml"/>
  <Override PartName="/ppt/charts/chart7.xml" ContentType="application/vnd.openxmlformats-officedocument.drawingml.chart+xml"/>
  <Override PartName="/ppt/tags/tag19.xml" ContentType="application/vnd.openxmlformats-officedocument.presentationml.tags+xml"/>
  <Override PartName="/ppt/notesSlides/notesSlide23.xml" ContentType="application/vnd.openxmlformats-officedocument.presentationml.notesSlide+xml"/>
  <Override PartName="/ppt/tags/tag20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2"/>
  </p:notesMasterIdLst>
  <p:sldIdLst>
    <p:sldId id="259" r:id="rId2"/>
    <p:sldId id="368" r:id="rId3"/>
    <p:sldId id="396" r:id="rId4"/>
    <p:sldId id="399" r:id="rId5"/>
    <p:sldId id="400" r:id="rId6"/>
    <p:sldId id="401" r:id="rId7"/>
    <p:sldId id="402" r:id="rId8"/>
    <p:sldId id="403" r:id="rId9"/>
    <p:sldId id="405" r:id="rId10"/>
    <p:sldId id="404" r:id="rId11"/>
    <p:sldId id="272" r:id="rId12"/>
    <p:sldId id="357" r:id="rId13"/>
    <p:sldId id="326" r:id="rId14"/>
    <p:sldId id="367" r:id="rId15"/>
    <p:sldId id="334" r:id="rId16"/>
    <p:sldId id="394" r:id="rId17"/>
    <p:sldId id="341" r:id="rId18"/>
    <p:sldId id="347" r:id="rId19"/>
    <p:sldId id="348" r:id="rId20"/>
    <p:sldId id="358" r:id="rId21"/>
    <p:sldId id="433" r:id="rId22"/>
    <p:sldId id="373" r:id="rId23"/>
    <p:sldId id="434" r:id="rId24"/>
    <p:sldId id="435" r:id="rId25"/>
    <p:sldId id="436" r:id="rId26"/>
    <p:sldId id="437" r:id="rId27"/>
    <p:sldId id="438" r:id="rId28"/>
    <p:sldId id="439" r:id="rId29"/>
    <p:sldId id="440" r:id="rId30"/>
    <p:sldId id="441" r:id="rId31"/>
    <p:sldId id="442" r:id="rId32"/>
    <p:sldId id="443" r:id="rId33"/>
    <p:sldId id="444" r:id="rId34"/>
    <p:sldId id="476" r:id="rId35"/>
    <p:sldId id="445" r:id="rId36"/>
    <p:sldId id="446" r:id="rId37"/>
    <p:sldId id="447" r:id="rId38"/>
    <p:sldId id="449" r:id="rId39"/>
    <p:sldId id="473" r:id="rId40"/>
    <p:sldId id="475" r:id="rId41"/>
    <p:sldId id="451" r:id="rId42"/>
    <p:sldId id="452" r:id="rId43"/>
    <p:sldId id="453" r:id="rId44"/>
    <p:sldId id="454" r:id="rId45"/>
    <p:sldId id="456" r:id="rId46"/>
    <p:sldId id="461" r:id="rId47"/>
    <p:sldId id="459" r:id="rId48"/>
    <p:sldId id="460" r:id="rId49"/>
    <p:sldId id="462" r:id="rId50"/>
    <p:sldId id="464" r:id="rId51"/>
    <p:sldId id="468" r:id="rId52"/>
    <p:sldId id="469" r:id="rId53"/>
    <p:sldId id="471" r:id="rId54"/>
    <p:sldId id="478" r:id="rId55"/>
    <p:sldId id="477" r:id="rId56"/>
    <p:sldId id="474" r:id="rId57"/>
    <p:sldId id="290" r:id="rId58"/>
    <p:sldId id="395" r:id="rId59"/>
    <p:sldId id="411" r:id="rId60"/>
    <p:sldId id="412" r:id="rId6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92832F5-EA01-48E5-B403-87E193F50680}">
          <p14:sldIdLst>
            <p14:sldId id="259"/>
            <p14:sldId id="368"/>
            <p14:sldId id="396"/>
            <p14:sldId id="399"/>
            <p14:sldId id="400"/>
            <p14:sldId id="401"/>
            <p14:sldId id="402"/>
            <p14:sldId id="403"/>
            <p14:sldId id="405"/>
            <p14:sldId id="404"/>
            <p14:sldId id="272"/>
          </p14:sldIdLst>
        </p14:section>
        <p14:section name="Обзор проекта" id="{087866C3-7028-482C-8D34-6BF5363FBD75}">
          <p14:sldIdLst>
            <p14:sldId id="357"/>
            <p14:sldId id="326"/>
            <p14:sldId id="367"/>
            <p14:sldId id="334"/>
            <p14:sldId id="394"/>
            <p14:sldId id="341"/>
            <p14:sldId id="347"/>
            <p14:sldId id="348"/>
            <p14:sldId id="358"/>
            <p14:sldId id="433"/>
            <p14:sldId id="373"/>
            <p14:sldId id="434"/>
            <p14:sldId id="435"/>
            <p14:sldId id="436"/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476"/>
            <p14:sldId id="445"/>
            <p14:sldId id="446"/>
            <p14:sldId id="447"/>
            <p14:sldId id="449"/>
            <p14:sldId id="473"/>
            <p14:sldId id="475"/>
            <p14:sldId id="451"/>
            <p14:sldId id="452"/>
            <p14:sldId id="453"/>
            <p14:sldId id="454"/>
            <p14:sldId id="456"/>
            <p14:sldId id="461"/>
            <p14:sldId id="459"/>
            <p14:sldId id="460"/>
            <p14:sldId id="462"/>
            <p14:sldId id="464"/>
            <p14:sldId id="468"/>
            <p14:sldId id="469"/>
            <p14:sldId id="471"/>
            <p14:sldId id="478"/>
            <p14:sldId id="477"/>
            <p14:sldId id="474"/>
            <p14:sldId id="290"/>
            <p14:sldId id="395"/>
            <p14:sldId id="411"/>
            <p14:sldId id="412"/>
          </p14:sldIdLst>
        </p14:section>
        <p14:section name="Обновление состояния" id="{521DEF98-8796-4632-831A-16252E9A6054}">
          <p14:sldIdLst/>
        </p14:section>
        <p14:section name="Временная шкала" id="{CF24EBA6-C924-424D-AC31-A4B9992A87E0}">
          <p14:sldIdLst/>
        </p14:section>
        <p14:section name="Следующие шаги и действия" id="{C24C98EC-938D-4034-8DB8-5E8DBF16E3CB}">
          <p14:sldIdLst/>
        </p14:section>
        <p14:section name="Приложение" id="{E35CCD6A-2288-476E-BC93-C75323AE1F3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pos="2880">
          <p15:clr>
            <a:srgbClr val="A4A3A4"/>
          </p15:clr>
        </p15:guide>
        <p15:guide id="4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35" autoAdjust="0"/>
    <p:restoredTop sz="88187" autoAdjust="0"/>
  </p:normalViewPr>
  <p:slideViewPr>
    <p:cSldViewPr>
      <p:cViewPr varScale="1">
        <p:scale>
          <a:sx n="69" d="100"/>
          <a:sy n="69" d="100"/>
        </p:scale>
        <p:origin x="990" y="60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&#1052;&#1086;&#1080;%20&#1076;&#1086;&#1082;&#1091;&#1084;&#1077;&#1085;&#1090;&#1099;\&#1040;&#1083;&#1100;&#1073;&#1077;&#1088;&#1090;\&#1048;&#1055;&#1059;%20&#1056;&#1040;&#1053;\&#1044;&#1086;&#1082;&#1083;&#1072;&#1076;%20&#1089;&#1077;&#1085;&#1090;&#1103;&#1073;&#1088;&#1100;%202010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&#1052;&#1086;&#1080;%20&#1076;&#1086;&#1082;&#1091;&#1084;&#1077;&#1085;&#1090;&#1099;\&#1040;&#1083;&#1100;&#1073;&#1077;&#1088;&#1090;\&#1057;&#1090;&#1091;&#1076;&#1077;&#1085;&#1090;&#1099;\2011%20&#1040;&#1073;&#1088;&#1072;&#1084;&#1086;&#1074;\&#1057;&#1090;&#1072;&#1090;&#1080;&#1089;&#1090;&#1080;&#1082;&#1072;%20&#1087;&#1086;%20&#1087;&#1088;&#1072;&#1074;&#1080;&#1090;&#1077;&#1083;&#1103;&#1084;%20v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&#1052;&#1086;&#1080;%20&#1076;&#1086;&#1082;&#1091;&#1084;&#1077;&#1085;&#1090;&#1099;\&#1040;&#1083;&#1100;&#1073;&#1077;&#1088;&#1090;\&#1057;&#1090;&#1091;&#1076;&#1077;&#1085;&#1090;&#1099;\2011%20&#1040;&#1073;&#1088;&#1072;&#1084;&#1086;&#1074;\&#1057;&#1090;&#1072;&#1090;&#1080;&#1089;&#1090;&#1080;&#1082;&#1072;%20&#1087;&#1086;%20&#1087;&#1088;&#1072;&#1074;&#1080;&#1090;&#1077;&#1083;&#1103;&#1084;%20v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&#1052;&#1086;&#1080;%20&#1076;&#1086;&#1082;&#1091;&#1084;&#1077;&#1085;&#1090;&#1099;\&#1040;&#1083;&#1100;&#1073;&#1077;&#1088;&#1090;\&#1057;&#1090;&#1091;&#1076;&#1077;&#1085;&#1090;&#1099;\2011%20&#1040;&#1073;&#1088;&#1072;&#1084;&#1086;&#1074;\&#1057;&#1090;&#1072;&#1090;&#1080;&#1089;&#1090;&#1080;&#1082;&#1072;%20&#1087;&#1086;%20&#1076;&#1080;&#1085;&#1072;&#1089;&#1090;&#1080;&#1103;&#1084;%20v%20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&#1052;&#1086;&#1080;%20&#1076;&#1086;&#1082;&#1091;&#1084;&#1077;&#1085;&#1090;&#1099;\&#1040;&#1083;&#1100;&#1073;&#1077;&#1088;&#1090;\&#1057;&#1090;&#1091;&#1076;&#1077;&#1085;&#1090;&#1099;\2011%20&#1040;&#1073;&#1088;&#1072;&#1084;&#1086;&#1074;\&#1057;&#1090;&#1072;&#1090;&#1080;&#1089;&#1090;&#1080;&#1082;&#1072;%20&#1087;&#1086;%20&#1076;&#1080;&#1085;&#1072;&#1089;&#1090;&#1080;&#1103;&#1084;%20v%20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&#1052;&#1086;&#1080;%20&#1076;&#1086;&#1082;&#1091;&#1084;&#1077;&#1085;&#1090;&#1099;\&#1040;&#1083;&#1100;&#1073;&#1077;&#1088;&#1090;\&#1057;&#1090;&#1091;&#1076;&#1077;&#1085;&#1090;&#1099;\2011%20&#1040;&#1073;&#1088;&#1072;&#1084;&#1086;&#1074;\&#1057;&#1090;&#1072;&#1090;&#1080;&#1089;&#1090;&#1080;&#1082;&#1072;%20&#1087;&#1086;%20&#1076;&#1080;&#1085;&#1072;&#1089;&#1090;&#1080;&#1103;&#1084;%20v%20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&#1052;&#1086;&#1080;%20&#1076;&#1086;&#1082;&#1091;&#1084;&#1077;&#1085;&#1090;&#1099;\&#1040;&#1083;&#1100;&#1073;&#1077;&#1088;&#1090;\&#1057;&#1090;&#1091;&#1076;&#1077;&#1085;&#1090;&#1099;\&#1057;&#1086;&#1089;&#1085;&#1072;%20&#1044;&#1084;&#1080;&#1090;&#1088;&#1080;&#1081;\&#1056;&#1072;&#1089;&#1095;&#1077;&#1090;%20&#1087;&#1086;&#1083;&#1103;%20&#1089;&#1082;&#1086;&#1088;&#1086;&#1089;&#1090;&#1077;&#1081;_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000" dirty="0"/>
              <a:t>E=</a:t>
            </a:r>
            <a:r>
              <a:rPr lang="en-US" sz="1000" dirty="0" err="1"/>
              <a:t>ln</a:t>
            </a:r>
            <a:r>
              <a:rPr lang="en-US" sz="1000" dirty="0"/>
              <a:t>(R</a:t>
            </a:r>
            <a:r>
              <a:rPr lang="ru-RU" sz="1000" dirty="0"/>
              <a:t>/</a:t>
            </a:r>
            <a:r>
              <a:rPr lang="en-US" sz="1000" dirty="0"/>
              <a:t>R0)</a:t>
            </a:r>
          </a:p>
        </c:rich>
      </c:tx>
      <c:layout>
        <c:manualLayout>
          <c:xMode val="edge"/>
          <c:yMode val="edge"/>
          <c:x val="0.41213081718759842"/>
          <c:y val="8.203225547040492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710204487762484"/>
          <c:y val="0.24334797386263107"/>
          <c:w val="0.82799163473550719"/>
          <c:h val="0.69088191330344828"/>
        </c:manualLayout>
      </c:layout>
      <c:lineChart>
        <c:grouping val="standard"/>
        <c:varyColors val="0"/>
        <c:ser>
          <c:idx val="1"/>
          <c:order val="0"/>
          <c:tx>
            <c:strRef>
              <c:f>Лист1!$A$9</c:f>
              <c:strCache>
                <c:ptCount val="1"/>
                <c:pt idx="0">
                  <c:v>U=ln(x)</c:v>
                </c:pt>
              </c:strCache>
            </c:strRef>
          </c:tx>
          <c:marker>
            <c:symbol val="none"/>
          </c:marker>
          <c:cat>
            <c:strRef>
              <c:f>Лист1!$B$8:$J$8</c:f>
              <c:strCache>
                <c:ptCount val="9"/>
                <c:pt idx="0">
                  <c:v>0,5</c:v>
                </c:pt>
                <c:pt idx="1">
                  <c:v>1,0</c:v>
                </c:pt>
                <c:pt idx="2">
                  <c:v>1,5</c:v>
                </c:pt>
                <c:pt idx="3">
                  <c:v>2,0</c:v>
                </c:pt>
                <c:pt idx="4">
                  <c:v>2,5</c:v>
                </c:pt>
                <c:pt idx="5">
                  <c:v>3,0</c:v>
                </c:pt>
                <c:pt idx="6">
                  <c:v>3,5</c:v>
                </c:pt>
                <c:pt idx="7">
                  <c:v>4,0</c:v>
                </c:pt>
                <c:pt idx="8">
                  <c:v>R/R0</c:v>
                </c:pt>
              </c:strCache>
            </c:strRef>
          </c:cat>
          <c:val>
            <c:numRef>
              <c:f>Лист1!$B$9:$J$9</c:f>
              <c:numCache>
                <c:formatCode>General</c:formatCode>
                <c:ptCount val="9"/>
                <c:pt idx="0">
                  <c:v>-0.69314718055994551</c:v>
                </c:pt>
                <c:pt idx="1">
                  <c:v>0</c:v>
                </c:pt>
                <c:pt idx="2">
                  <c:v>0.40546510810816433</c:v>
                </c:pt>
                <c:pt idx="3">
                  <c:v>0.69314718055994551</c:v>
                </c:pt>
                <c:pt idx="4">
                  <c:v>0.91629073187415511</c:v>
                </c:pt>
                <c:pt idx="5">
                  <c:v>1.09861228866811</c:v>
                </c:pt>
                <c:pt idx="6">
                  <c:v>1.2527629684953681</c:v>
                </c:pt>
                <c:pt idx="7">
                  <c:v>1.3862943611198906</c:v>
                </c:pt>
                <c:pt idx="8">
                  <c:v>1.5040773967762853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BD1-4BF9-AE33-2BB3B852B4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5299312"/>
        <c:axId val="275247224"/>
      </c:lineChart>
      <c:catAx>
        <c:axId val="275299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275247224"/>
        <c:crosses val="autoZero"/>
        <c:auto val="1"/>
        <c:lblAlgn val="ctr"/>
        <c:lblOffset val="100"/>
        <c:noMultiLvlLbl val="0"/>
      </c:catAx>
      <c:valAx>
        <c:axId val="275247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529931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748742855741201E-2"/>
          <c:y val="5.0228310502283095E-2"/>
          <c:w val="0.84305688424460967"/>
          <c:h val="0.80585229928450763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Правители!$C$1003:$BD$1003</c:f>
              <c:numCache>
                <c:formatCode>General</c:formatCode>
                <c:ptCount val="5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</c:numCache>
            </c:numRef>
          </c:cat>
          <c:val>
            <c:numRef>
              <c:f>Правители!$C$1006:$BD$1006</c:f>
              <c:numCache>
                <c:formatCode>General</c:formatCode>
                <c:ptCount val="54"/>
                <c:pt idx="0">
                  <c:v>329</c:v>
                </c:pt>
                <c:pt idx="1">
                  <c:v>266</c:v>
                </c:pt>
                <c:pt idx="2">
                  <c:v>272</c:v>
                </c:pt>
                <c:pt idx="3">
                  <c:v>206</c:v>
                </c:pt>
                <c:pt idx="4">
                  <c:v>259</c:v>
                </c:pt>
                <c:pt idx="5">
                  <c:v>199</c:v>
                </c:pt>
                <c:pt idx="6">
                  <c:v>180</c:v>
                </c:pt>
                <c:pt idx="7">
                  <c:v>152</c:v>
                </c:pt>
                <c:pt idx="8">
                  <c:v>155</c:v>
                </c:pt>
                <c:pt idx="9">
                  <c:v>201</c:v>
                </c:pt>
                <c:pt idx="10">
                  <c:v>141</c:v>
                </c:pt>
                <c:pt idx="11">
                  <c:v>108</c:v>
                </c:pt>
                <c:pt idx="12">
                  <c:v>126</c:v>
                </c:pt>
                <c:pt idx="13">
                  <c:v>111</c:v>
                </c:pt>
                <c:pt idx="14">
                  <c:v>129</c:v>
                </c:pt>
                <c:pt idx="15">
                  <c:v>116</c:v>
                </c:pt>
                <c:pt idx="16">
                  <c:v>124</c:v>
                </c:pt>
                <c:pt idx="17">
                  <c:v>111</c:v>
                </c:pt>
                <c:pt idx="18">
                  <c:v>106</c:v>
                </c:pt>
                <c:pt idx="19">
                  <c:v>122</c:v>
                </c:pt>
                <c:pt idx="20">
                  <c:v>92</c:v>
                </c:pt>
                <c:pt idx="21">
                  <c:v>94</c:v>
                </c:pt>
                <c:pt idx="22">
                  <c:v>70</c:v>
                </c:pt>
                <c:pt idx="23">
                  <c:v>91</c:v>
                </c:pt>
                <c:pt idx="24">
                  <c:v>93</c:v>
                </c:pt>
                <c:pt idx="25">
                  <c:v>77</c:v>
                </c:pt>
                <c:pt idx="26">
                  <c:v>61</c:v>
                </c:pt>
                <c:pt idx="27">
                  <c:v>64</c:v>
                </c:pt>
                <c:pt idx="28">
                  <c:v>76</c:v>
                </c:pt>
                <c:pt idx="29">
                  <c:v>102</c:v>
                </c:pt>
                <c:pt idx="30">
                  <c:v>53</c:v>
                </c:pt>
                <c:pt idx="31">
                  <c:v>73</c:v>
                </c:pt>
                <c:pt idx="32">
                  <c:v>63</c:v>
                </c:pt>
                <c:pt idx="33">
                  <c:v>39</c:v>
                </c:pt>
                <c:pt idx="34">
                  <c:v>67</c:v>
                </c:pt>
                <c:pt idx="35">
                  <c:v>60</c:v>
                </c:pt>
                <c:pt idx="36">
                  <c:v>52</c:v>
                </c:pt>
                <c:pt idx="37">
                  <c:v>43</c:v>
                </c:pt>
                <c:pt idx="38">
                  <c:v>38</c:v>
                </c:pt>
                <c:pt idx="39">
                  <c:v>52</c:v>
                </c:pt>
                <c:pt idx="40">
                  <c:v>27</c:v>
                </c:pt>
                <c:pt idx="41">
                  <c:v>30</c:v>
                </c:pt>
                <c:pt idx="42">
                  <c:v>28</c:v>
                </c:pt>
                <c:pt idx="43">
                  <c:v>25</c:v>
                </c:pt>
                <c:pt idx="44">
                  <c:v>27</c:v>
                </c:pt>
                <c:pt idx="45">
                  <c:v>24</c:v>
                </c:pt>
                <c:pt idx="46">
                  <c:v>17</c:v>
                </c:pt>
                <c:pt idx="47">
                  <c:v>29</c:v>
                </c:pt>
                <c:pt idx="48">
                  <c:v>25</c:v>
                </c:pt>
                <c:pt idx="49">
                  <c:v>30</c:v>
                </c:pt>
                <c:pt idx="50">
                  <c:v>11</c:v>
                </c:pt>
                <c:pt idx="51">
                  <c:v>13</c:v>
                </c:pt>
                <c:pt idx="52">
                  <c:v>11</c:v>
                </c:pt>
                <c:pt idx="53">
                  <c:v>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111-416D-A829-0CC361DB7B8B}"/>
            </c:ext>
          </c:extLst>
        </c:ser>
        <c:ser>
          <c:idx val="1"/>
          <c:order val="1"/>
          <c:marker>
            <c:symbol val="none"/>
          </c:marker>
          <c:cat>
            <c:numRef>
              <c:f>Правители!$C$1003:$BD$1003</c:f>
              <c:numCache>
                <c:formatCode>General</c:formatCode>
                <c:ptCount val="5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</c:numCache>
            </c:numRef>
          </c:cat>
          <c:val>
            <c:numRef>
              <c:f>Правители!$C$1007:$BD$1007</c:f>
              <c:numCache>
                <c:formatCode>General</c:formatCode>
                <c:ptCount val="54"/>
                <c:pt idx="0">
                  <c:v>301.87353629976582</c:v>
                </c:pt>
                <c:pt idx="1">
                  <c:v>284.70688186494948</c:v>
                </c:pt>
                <c:pt idx="2">
                  <c:v>268.51644425290129</c:v>
                </c:pt>
                <c:pt idx="3">
                  <c:v>253.24670890260623</c:v>
                </c:pt>
                <c:pt idx="4">
                  <c:v>238.84531820180453</c:v>
                </c:pt>
                <c:pt idx="5">
                  <c:v>225.26289196066304</c:v>
                </c:pt>
                <c:pt idx="6">
                  <c:v>212.45285809457397</c:v>
                </c:pt>
                <c:pt idx="7">
                  <c:v>200.37129293552371</c:v>
                </c:pt>
                <c:pt idx="8">
                  <c:v>188.97677062447912</c:v>
                </c:pt>
                <c:pt idx="9">
                  <c:v>178.23022106838792</c:v>
                </c:pt>
                <c:pt idx="10">
                  <c:v>168.09479597473626</c:v>
                </c:pt>
                <c:pt idx="11">
                  <c:v>158.53574250433303</c:v>
                </c:pt>
                <c:pt idx="12">
                  <c:v>149.52028410907835</c:v>
                </c:pt>
                <c:pt idx="13">
                  <c:v>141.01750814614223</c:v>
                </c:pt>
                <c:pt idx="14">
                  <c:v>132.99825988318841</c:v>
                </c:pt>
                <c:pt idx="15">
                  <c:v>125.43504253120625</c:v>
                </c:pt>
                <c:pt idx="16">
                  <c:v>118.30192296218435</c:v>
                </c:pt>
                <c:pt idx="17">
                  <c:v>111.5744427883363</c:v>
                </c:pt>
                <c:pt idx="18">
                  <c:v>105.22953449798995</c:v>
                </c:pt>
                <c:pt idx="19">
                  <c:v>99.245442360579958</c:v>
                </c:pt>
                <c:pt idx="20">
                  <c:v>93.601647829539118</c:v>
                </c:pt>
                <c:pt idx="21">
                  <c:v>88.278799187306888</c:v>
                </c:pt>
                <c:pt idx="22">
                  <c:v>83.258645191217127</c:v>
                </c:pt>
                <c:pt idx="23">
                  <c:v>78.523972492748527</c:v>
                </c:pt>
                <c:pt idx="24">
                  <c:v>74.058546615557958</c:v>
                </c:pt>
                <c:pt idx="25">
                  <c:v>69.847056289915486</c:v>
                </c:pt>
                <c:pt idx="26">
                  <c:v>65.875060952677458</c:v>
                </c:pt>
                <c:pt idx="27">
                  <c:v>62.128941232782218</c:v>
                </c:pt>
                <c:pt idx="28">
                  <c:v>58.595852252484562</c:v>
                </c:pt>
                <c:pt idx="29">
                  <c:v>55.263679584215026</c:v>
                </c:pt>
                <c:pt idx="30">
                  <c:v>52.12099771204003</c:v>
                </c:pt>
                <c:pt idx="31">
                  <c:v>49.157030855296462</c:v>
                </c:pt>
                <c:pt idx="32">
                  <c:v>46.361616020070656</c:v>
                </c:pt>
                <c:pt idx="33">
                  <c:v>43.725168151828662</c:v>
                </c:pt>
                <c:pt idx="34">
                  <c:v>41.238647269715536</c:v>
                </c:pt>
                <c:pt idx="35">
                  <c:v>38.89352746982852</c:v>
                </c:pt>
                <c:pt idx="36">
                  <c:v>36.681767691182067</c:v>
                </c:pt>
                <c:pt idx="37">
                  <c:v>34.595784144126867</c:v>
                </c:pt>
                <c:pt idx="38">
                  <c:v>32.628424306681566</c:v>
                </c:pt>
                <c:pt idx="39">
                  <c:v>30.772942399618497</c:v>
                </c:pt>
                <c:pt idx="40">
                  <c:v>29.022976256206107</c:v>
                </c:pt>
                <c:pt idx="41">
                  <c:v>27.372525507302338</c:v>
                </c:pt>
                <c:pt idx="42">
                  <c:v>25.815931006996681</c:v>
                </c:pt>
                <c:pt idx="43">
                  <c:v>24.347855428254743</c:v>
                </c:pt>
                <c:pt idx="44">
                  <c:v>22.963264962031527</c:v>
                </c:pt>
                <c:pt idx="45">
                  <c:v>21.657412057102256</c:v>
                </c:pt>
                <c:pt idx="46">
                  <c:v>20.425819141426746</c:v>
                </c:pt>
                <c:pt idx="47">
                  <c:v>19.264263269232881</c:v>
                </c:pt>
                <c:pt idx="48">
                  <c:v>18.168761641174122</c:v>
                </c:pt>
                <c:pt idx="49">
                  <c:v>17.135557947913441</c:v>
                </c:pt>
                <c:pt idx="50">
                  <c:v>16.1611094903067</c:v>
                </c:pt>
                <c:pt idx="51">
                  <c:v>15.242075032023369</c:v>
                </c:pt>
                <c:pt idx="52">
                  <c:v>14.375303342952696</c:v>
                </c:pt>
                <c:pt idx="53">
                  <c:v>13.557822394112334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111-416D-A829-0CC361DB7B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6267912"/>
        <c:axId val="276268296"/>
      </c:lineChart>
      <c:catAx>
        <c:axId val="276267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6268296"/>
        <c:crosses val="autoZero"/>
        <c:auto val="1"/>
        <c:lblAlgn val="ctr"/>
        <c:lblOffset val="100"/>
        <c:noMultiLvlLbl val="0"/>
      </c:catAx>
      <c:valAx>
        <c:axId val="276268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62679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Правители!$C$1020:$BD$1020</c:f>
              <c:numCache>
                <c:formatCode>General</c:formatCode>
                <c:ptCount val="54"/>
                <c:pt idx="0">
                  <c:v>5.7960577507653719</c:v>
                </c:pt>
                <c:pt idx="1">
                  <c:v>5.5834963087816991</c:v>
                </c:pt>
                <c:pt idx="2">
                  <c:v>5.6058020662959827</c:v>
                </c:pt>
                <c:pt idx="3">
                  <c:v>5.3278761687895733</c:v>
                </c:pt>
                <c:pt idx="4">
                  <c:v>5.5568280616995374</c:v>
                </c:pt>
                <c:pt idx="5">
                  <c:v>5.2933048247244905</c:v>
                </c:pt>
                <c:pt idx="6">
                  <c:v>5.1929568508901944</c:v>
                </c:pt>
                <c:pt idx="7">
                  <c:v>5.0238805208462667</c:v>
                </c:pt>
                <c:pt idx="8">
                  <c:v>5.0434251169192468</c:v>
                </c:pt>
                <c:pt idx="9">
                  <c:v>5.3033049080590757</c:v>
                </c:pt>
                <c:pt idx="10">
                  <c:v>4.9487598903781764</c:v>
                </c:pt>
                <c:pt idx="11">
                  <c:v>4.6821312271242066</c:v>
                </c:pt>
                <c:pt idx="12">
                  <c:v>4.836281906951478</c:v>
                </c:pt>
                <c:pt idx="13">
                  <c:v>4.7095302013123339</c:v>
                </c:pt>
                <c:pt idx="14">
                  <c:v>4.8598124043616799</c:v>
                </c:pt>
                <c:pt idx="15">
                  <c:v>4.7535901911063725</c:v>
                </c:pt>
                <c:pt idx="16">
                  <c:v>4.82028156560503</c:v>
                </c:pt>
                <c:pt idx="17">
                  <c:v>4.7095302013123339</c:v>
                </c:pt>
                <c:pt idx="18">
                  <c:v>4.6634390941120714</c:v>
                </c:pt>
                <c:pt idx="19">
                  <c:v>4.8040210447332568</c:v>
                </c:pt>
                <c:pt idx="20">
                  <c:v>4.5217885770490334</c:v>
                </c:pt>
                <c:pt idx="21">
                  <c:v>4.5432947822700127</c:v>
                </c:pt>
                <c:pt idx="22">
                  <c:v>4.2484952420493585</c:v>
                </c:pt>
                <c:pt idx="23">
                  <c:v>4.5108595065168426</c:v>
                </c:pt>
                <c:pt idx="24">
                  <c:v>4.532599493153266</c:v>
                </c:pt>
                <c:pt idx="25">
                  <c:v>4.3438054218536903</c:v>
                </c:pt>
                <c:pt idx="26">
                  <c:v>4.1108738641733105</c:v>
                </c:pt>
                <c:pt idx="27">
                  <c:v>4.1588830833596724</c:v>
                </c:pt>
                <c:pt idx="28">
                  <c:v>4.3307333402863311</c:v>
                </c:pt>
                <c:pt idx="29">
                  <c:v>4.6249728132842645</c:v>
                </c:pt>
                <c:pt idx="30">
                  <c:v>3.970291913552122</c:v>
                </c:pt>
                <c:pt idx="31">
                  <c:v>4.290459441148391</c:v>
                </c:pt>
                <c:pt idx="32">
                  <c:v>4.1431347263915255</c:v>
                </c:pt>
                <c:pt idx="33">
                  <c:v>3.6635616461296503</c:v>
                </c:pt>
                <c:pt idx="34">
                  <c:v>4.2046926193909684</c:v>
                </c:pt>
                <c:pt idx="35">
                  <c:v>4.0943445622220933</c:v>
                </c:pt>
                <c:pt idx="36">
                  <c:v>3.9512437185814275</c:v>
                </c:pt>
                <c:pt idx="37">
                  <c:v>3.7612001156935624</c:v>
                </c:pt>
                <c:pt idx="38">
                  <c:v>3.6375861597263892</c:v>
                </c:pt>
                <c:pt idx="39">
                  <c:v>3.9512437185814275</c:v>
                </c:pt>
                <c:pt idx="40">
                  <c:v>3.2958368660043291</c:v>
                </c:pt>
                <c:pt idx="41">
                  <c:v>3.4011973816621599</c:v>
                </c:pt>
                <c:pt idx="42">
                  <c:v>3.3322045101751998</c:v>
                </c:pt>
                <c:pt idx="43">
                  <c:v>3.2188758248681961</c:v>
                </c:pt>
                <c:pt idx="44">
                  <c:v>3.2958368660043291</c:v>
                </c:pt>
                <c:pt idx="45">
                  <c:v>3.1780538303479458</c:v>
                </c:pt>
                <c:pt idx="46">
                  <c:v>2.8332133440562162</c:v>
                </c:pt>
                <c:pt idx="47">
                  <c:v>3.3672958299864741</c:v>
                </c:pt>
                <c:pt idx="48">
                  <c:v>3.2188758248681961</c:v>
                </c:pt>
                <c:pt idx="49">
                  <c:v>3.4011973816621599</c:v>
                </c:pt>
                <c:pt idx="50">
                  <c:v>2.3978952727983711</c:v>
                </c:pt>
                <c:pt idx="51">
                  <c:v>2.5649493574615407</c:v>
                </c:pt>
                <c:pt idx="52">
                  <c:v>2.3978952727983711</c:v>
                </c:pt>
                <c:pt idx="53">
                  <c:v>2.6390573296152549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192-4101-A78C-1985C22BD885}"/>
            </c:ext>
          </c:extLst>
        </c:ser>
        <c:ser>
          <c:idx val="1"/>
          <c:order val="1"/>
          <c:marker>
            <c:symbol val="none"/>
          </c:marker>
          <c:val>
            <c:numRef>
              <c:f>Правители!$C$1021:$BD$1021</c:f>
              <c:numCache>
                <c:formatCode>General</c:formatCode>
                <c:ptCount val="54"/>
                <c:pt idx="0">
                  <c:v>5.7100081756986594</c:v>
                </c:pt>
                <c:pt idx="1">
                  <c:v>5.6514601663309705</c:v>
                </c:pt>
                <c:pt idx="2">
                  <c:v>5.5929121569632834</c:v>
                </c:pt>
                <c:pt idx="3">
                  <c:v>5.5343641475956096</c:v>
                </c:pt>
                <c:pt idx="4">
                  <c:v>5.4758161382279278</c:v>
                </c:pt>
                <c:pt idx="5">
                  <c:v>5.4172681288602504</c:v>
                </c:pt>
                <c:pt idx="6">
                  <c:v>5.3587201194925704</c:v>
                </c:pt>
                <c:pt idx="7">
                  <c:v>5.3001721101248904</c:v>
                </c:pt>
                <c:pt idx="8">
                  <c:v>5.2416241007572024</c:v>
                </c:pt>
                <c:pt idx="9">
                  <c:v>5.1830760913895224</c:v>
                </c:pt>
                <c:pt idx="10">
                  <c:v>5.1245280820218388</c:v>
                </c:pt>
                <c:pt idx="11">
                  <c:v>5.0659800726541508</c:v>
                </c:pt>
                <c:pt idx="12">
                  <c:v>5.0074320632864691</c:v>
                </c:pt>
                <c:pt idx="13">
                  <c:v>4.9488840539187873</c:v>
                </c:pt>
                <c:pt idx="14">
                  <c:v>4.8903360445511135</c:v>
                </c:pt>
                <c:pt idx="15">
                  <c:v>4.8317880351834388</c:v>
                </c:pt>
                <c:pt idx="16">
                  <c:v>4.773240025815757</c:v>
                </c:pt>
                <c:pt idx="17">
                  <c:v>4.714692016448069</c:v>
                </c:pt>
                <c:pt idx="18">
                  <c:v>4.6561440070803846</c:v>
                </c:pt>
                <c:pt idx="19">
                  <c:v>4.5975959977127046</c:v>
                </c:pt>
                <c:pt idx="20">
                  <c:v>4.5390479883450316</c:v>
                </c:pt>
                <c:pt idx="21">
                  <c:v>4.4804999789773428</c:v>
                </c:pt>
                <c:pt idx="22">
                  <c:v>4.421951969609661</c:v>
                </c:pt>
                <c:pt idx="23">
                  <c:v>4.3634039602419765</c:v>
                </c:pt>
                <c:pt idx="24">
                  <c:v>4.3048559508742876</c:v>
                </c:pt>
                <c:pt idx="25">
                  <c:v>4.2463079415066174</c:v>
                </c:pt>
                <c:pt idx="26">
                  <c:v>4.1877599321389347</c:v>
                </c:pt>
                <c:pt idx="27">
                  <c:v>4.1292119227712485</c:v>
                </c:pt>
                <c:pt idx="28">
                  <c:v>4.0706639134035871</c:v>
                </c:pt>
                <c:pt idx="29">
                  <c:v>4.0121159040358814</c:v>
                </c:pt>
                <c:pt idx="30">
                  <c:v>3.9535678946682067</c:v>
                </c:pt>
                <c:pt idx="31">
                  <c:v>3.8950198853005267</c:v>
                </c:pt>
                <c:pt idx="32">
                  <c:v>3.8364718759328427</c:v>
                </c:pt>
                <c:pt idx="33">
                  <c:v>3.7779238665651684</c:v>
                </c:pt>
                <c:pt idx="34">
                  <c:v>3.7193758571974866</c:v>
                </c:pt>
                <c:pt idx="35">
                  <c:v>3.6608278478298049</c:v>
                </c:pt>
                <c:pt idx="36">
                  <c:v>3.60227983846212</c:v>
                </c:pt>
                <c:pt idx="37">
                  <c:v>3.5437318290944422</c:v>
                </c:pt>
                <c:pt idx="38">
                  <c:v>3.4851838197267582</c:v>
                </c:pt>
                <c:pt idx="39">
                  <c:v>3.4266358103590737</c:v>
                </c:pt>
                <c:pt idx="40">
                  <c:v>3.3680878009913986</c:v>
                </c:pt>
                <c:pt idx="41">
                  <c:v>3.3095397916237141</c:v>
                </c:pt>
                <c:pt idx="42">
                  <c:v>3.250991782256039</c:v>
                </c:pt>
                <c:pt idx="43">
                  <c:v>3.1924437728883488</c:v>
                </c:pt>
                <c:pt idx="44">
                  <c:v>3.1338957635206679</c:v>
                </c:pt>
                <c:pt idx="45">
                  <c:v>3.0753477541529892</c:v>
                </c:pt>
                <c:pt idx="46">
                  <c:v>3.0167997447853052</c:v>
                </c:pt>
                <c:pt idx="47">
                  <c:v>2.9582517354176234</c:v>
                </c:pt>
                <c:pt idx="48">
                  <c:v>2.8997037260499408</c:v>
                </c:pt>
                <c:pt idx="49">
                  <c:v>2.8411557166822603</c:v>
                </c:pt>
                <c:pt idx="50">
                  <c:v>2.7826077073145812</c:v>
                </c:pt>
                <c:pt idx="51">
                  <c:v>2.7240596979468972</c:v>
                </c:pt>
                <c:pt idx="52">
                  <c:v>2.6655116885792198</c:v>
                </c:pt>
                <c:pt idx="53">
                  <c:v>2.6069636792115345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192-4101-A78C-1985C22BD8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6290832"/>
        <c:axId val="274199128"/>
      </c:lineChart>
      <c:catAx>
        <c:axId val="276290832"/>
        <c:scaling>
          <c:orientation val="minMax"/>
        </c:scaling>
        <c:delete val="0"/>
        <c:axPos val="b"/>
        <c:majorTickMark val="out"/>
        <c:minorTickMark val="none"/>
        <c:tickLblPos val="nextTo"/>
        <c:crossAx val="274199128"/>
        <c:crosses val="autoZero"/>
        <c:auto val="1"/>
        <c:lblAlgn val="ctr"/>
        <c:lblOffset val="100"/>
        <c:noMultiLvlLbl val="0"/>
      </c:catAx>
      <c:valAx>
        <c:axId val="274199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62908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980125198200482E-2"/>
          <c:y val="3.6363682482348982E-2"/>
          <c:w val="0.80952502388906478"/>
          <c:h val="0.82857247941923629"/>
        </c:manualLayout>
      </c:layout>
      <c:lineChart>
        <c:grouping val="standard"/>
        <c:varyColors val="0"/>
        <c:ser>
          <c:idx val="0"/>
          <c:order val="0"/>
          <c:tx>
            <c:v>Статистика</c:v>
          </c:tx>
          <c:marker>
            <c:symbol val="none"/>
          </c:marker>
          <c:cat>
            <c:numRef>
              <c:f>Династии!$C$103:$BD$103</c:f>
              <c:numCache>
                <c:formatCode>General</c:formatCode>
                <c:ptCount val="54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  <c:pt idx="10">
                  <c:v>132</c:v>
                </c:pt>
                <c:pt idx="11">
                  <c:v>144</c:v>
                </c:pt>
                <c:pt idx="12">
                  <c:v>156</c:v>
                </c:pt>
                <c:pt idx="13">
                  <c:v>168</c:v>
                </c:pt>
                <c:pt idx="14">
                  <c:v>180</c:v>
                </c:pt>
                <c:pt idx="15">
                  <c:v>192</c:v>
                </c:pt>
                <c:pt idx="16">
                  <c:v>204</c:v>
                </c:pt>
                <c:pt idx="17">
                  <c:v>216</c:v>
                </c:pt>
                <c:pt idx="18">
                  <c:v>228</c:v>
                </c:pt>
                <c:pt idx="19">
                  <c:v>240</c:v>
                </c:pt>
                <c:pt idx="20">
                  <c:v>252</c:v>
                </c:pt>
                <c:pt idx="21">
                  <c:v>264</c:v>
                </c:pt>
                <c:pt idx="22">
                  <c:v>276</c:v>
                </c:pt>
                <c:pt idx="23">
                  <c:v>288</c:v>
                </c:pt>
                <c:pt idx="24">
                  <c:v>300</c:v>
                </c:pt>
                <c:pt idx="25">
                  <c:v>312</c:v>
                </c:pt>
                <c:pt idx="26">
                  <c:v>324</c:v>
                </c:pt>
                <c:pt idx="27">
                  <c:v>336</c:v>
                </c:pt>
                <c:pt idx="28">
                  <c:v>348</c:v>
                </c:pt>
                <c:pt idx="29">
                  <c:v>360</c:v>
                </c:pt>
                <c:pt idx="30">
                  <c:v>372</c:v>
                </c:pt>
                <c:pt idx="31">
                  <c:v>384</c:v>
                </c:pt>
                <c:pt idx="32">
                  <c:v>396</c:v>
                </c:pt>
                <c:pt idx="33">
                  <c:v>408</c:v>
                </c:pt>
                <c:pt idx="34">
                  <c:v>420</c:v>
                </c:pt>
                <c:pt idx="35">
                  <c:v>432</c:v>
                </c:pt>
                <c:pt idx="36">
                  <c:v>444</c:v>
                </c:pt>
                <c:pt idx="37">
                  <c:v>456</c:v>
                </c:pt>
                <c:pt idx="38">
                  <c:v>468</c:v>
                </c:pt>
                <c:pt idx="39">
                  <c:v>480</c:v>
                </c:pt>
                <c:pt idx="40">
                  <c:v>492</c:v>
                </c:pt>
                <c:pt idx="41">
                  <c:v>504</c:v>
                </c:pt>
                <c:pt idx="42">
                  <c:v>516</c:v>
                </c:pt>
                <c:pt idx="43">
                  <c:v>528</c:v>
                </c:pt>
                <c:pt idx="44">
                  <c:v>540</c:v>
                </c:pt>
                <c:pt idx="45">
                  <c:v>552</c:v>
                </c:pt>
                <c:pt idx="46">
                  <c:v>564</c:v>
                </c:pt>
                <c:pt idx="47">
                  <c:v>576</c:v>
                </c:pt>
                <c:pt idx="48">
                  <c:v>588</c:v>
                </c:pt>
                <c:pt idx="49">
                  <c:v>600</c:v>
                </c:pt>
                <c:pt idx="50">
                  <c:v>612</c:v>
                </c:pt>
                <c:pt idx="51">
                  <c:v>624</c:v>
                </c:pt>
                <c:pt idx="52">
                  <c:v>636</c:v>
                </c:pt>
                <c:pt idx="53">
                  <c:v>648</c:v>
                </c:pt>
              </c:numCache>
            </c:numRef>
          </c:cat>
          <c:val>
            <c:numRef>
              <c:f>Династии!$C$106:$BD$106</c:f>
              <c:numCache>
                <c:formatCode>General</c:formatCode>
                <c:ptCount val="54"/>
                <c:pt idx="0">
                  <c:v>0</c:v>
                </c:pt>
                <c:pt idx="1">
                  <c:v>25</c:v>
                </c:pt>
                <c:pt idx="2">
                  <c:v>38</c:v>
                </c:pt>
                <c:pt idx="3">
                  <c:v>41</c:v>
                </c:pt>
                <c:pt idx="4">
                  <c:v>57</c:v>
                </c:pt>
                <c:pt idx="5">
                  <c:v>50</c:v>
                </c:pt>
                <c:pt idx="6">
                  <c:v>57</c:v>
                </c:pt>
                <c:pt idx="7">
                  <c:v>50</c:v>
                </c:pt>
                <c:pt idx="8">
                  <c:v>63</c:v>
                </c:pt>
                <c:pt idx="9">
                  <c:v>61</c:v>
                </c:pt>
                <c:pt idx="10">
                  <c:v>34</c:v>
                </c:pt>
                <c:pt idx="11">
                  <c:v>45</c:v>
                </c:pt>
                <c:pt idx="12">
                  <c:v>42</c:v>
                </c:pt>
                <c:pt idx="13">
                  <c:v>36</c:v>
                </c:pt>
                <c:pt idx="14">
                  <c:v>29</c:v>
                </c:pt>
                <c:pt idx="15">
                  <c:v>32</c:v>
                </c:pt>
                <c:pt idx="16">
                  <c:v>25</c:v>
                </c:pt>
                <c:pt idx="17">
                  <c:v>21</c:v>
                </c:pt>
                <c:pt idx="18">
                  <c:v>19</c:v>
                </c:pt>
                <c:pt idx="19">
                  <c:v>19</c:v>
                </c:pt>
                <c:pt idx="20">
                  <c:v>19</c:v>
                </c:pt>
                <c:pt idx="21">
                  <c:v>25</c:v>
                </c:pt>
                <c:pt idx="22">
                  <c:v>25</c:v>
                </c:pt>
                <c:pt idx="23">
                  <c:v>12</c:v>
                </c:pt>
                <c:pt idx="24">
                  <c:v>19</c:v>
                </c:pt>
                <c:pt idx="25">
                  <c:v>9</c:v>
                </c:pt>
                <c:pt idx="26">
                  <c:v>10</c:v>
                </c:pt>
                <c:pt idx="27">
                  <c:v>7</c:v>
                </c:pt>
                <c:pt idx="28">
                  <c:v>11</c:v>
                </c:pt>
                <c:pt idx="29">
                  <c:v>9</c:v>
                </c:pt>
                <c:pt idx="30">
                  <c:v>13</c:v>
                </c:pt>
                <c:pt idx="31">
                  <c:v>11</c:v>
                </c:pt>
                <c:pt idx="32">
                  <c:v>6</c:v>
                </c:pt>
                <c:pt idx="33">
                  <c:v>8</c:v>
                </c:pt>
                <c:pt idx="34">
                  <c:v>7</c:v>
                </c:pt>
                <c:pt idx="35">
                  <c:v>5</c:v>
                </c:pt>
                <c:pt idx="36">
                  <c:v>1</c:v>
                </c:pt>
                <c:pt idx="37">
                  <c:v>6</c:v>
                </c:pt>
                <c:pt idx="38">
                  <c:v>6</c:v>
                </c:pt>
                <c:pt idx="39">
                  <c:v>4</c:v>
                </c:pt>
                <c:pt idx="40">
                  <c:v>3</c:v>
                </c:pt>
                <c:pt idx="41">
                  <c:v>4</c:v>
                </c:pt>
                <c:pt idx="42">
                  <c:v>2</c:v>
                </c:pt>
                <c:pt idx="43">
                  <c:v>6</c:v>
                </c:pt>
                <c:pt idx="44">
                  <c:v>3</c:v>
                </c:pt>
                <c:pt idx="45">
                  <c:v>3</c:v>
                </c:pt>
                <c:pt idx="46">
                  <c:v>1</c:v>
                </c:pt>
                <c:pt idx="47">
                  <c:v>3</c:v>
                </c:pt>
                <c:pt idx="48">
                  <c:v>1</c:v>
                </c:pt>
                <c:pt idx="49">
                  <c:v>0</c:v>
                </c:pt>
                <c:pt idx="50">
                  <c:v>3</c:v>
                </c:pt>
                <c:pt idx="51">
                  <c:v>0</c:v>
                </c:pt>
                <c:pt idx="52">
                  <c:v>2</c:v>
                </c:pt>
                <c:pt idx="53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715-4F18-9F80-0A61EAE5DB75}"/>
            </c:ext>
          </c:extLst>
        </c:ser>
        <c:ser>
          <c:idx val="1"/>
          <c:order val="1"/>
          <c:tx>
            <c:v>Аппроксимация</c:v>
          </c:tx>
          <c:marker>
            <c:symbol val="none"/>
          </c:marker>
          <c:cat>
            <c:numRef>
              <c:f>Династии!$C$103:$BD$103</c:f>
              <c:numCache>
                <c:formatCode>General</c:formatCode>
                <c:ptCount val="54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  <c:pt idx="10">
                  <c:v>132</c:v>
                </c:pt>
                <c:pt idx="11">
                  <c:v>144</c:v>
                </c:pt>
                <c:pt idx="12">
                  <c:v>156</c:v>
                </c:pt>
                <c:pt idx="13">
                  <c:v>168</c:v>
                </c:pt>
                <c:pt idx="14">
                  <c:v>180</c:v>
                </c:pt>
                <c:pt idx="15">
                  <c:v>192</c:v>
                </c:pt>
                <c:pt idx="16">
                  <c:v>204</c:v>
                </c:pt>
                <c:pt idx="17">
                  <c:v>216</c:v>
                </c:pt>
                <c:pt idx="18">
                  <c:v>228</c:v>
                </c:pt>
                <c:pt idx="19">
                  <c:v>240</c:v>
                </c:pt>
                <c:pt idx="20">
                  <c:v>252</c:v>
                </c:pt>
                <c:pt idx="21">
                  <c:v>264</c:v>
                </c:pt>
                <c:pt idx="22">
                  <c:v>276</c:v>
                </c:pt>
                <c:pt idx="23">
                  <c:v>288</c:v>
                </c:pt>
                <c:pt idx="24">
                  <c:v>300</c:v>
                </c:pt>
                <c:pt idx="25">
                  <c:v>312</c:v>
                </c:pt>
                <c:pt idx="26">
                  <c:v>324</c:v>
                </c:pt>
                <c:pt idx="27">
                  <c:v>336</c:v>
                </c:pt>
                <c:pt idx="28">
                  <c:v>348</c:v>
                </c:pt>
                <c:pt idx="29">
                  <c:v>360</c:v>
                </c:pt>
                <c:pt idx="30">
                  <c:v>372</c:v>
                </c:pt>
                <c:pt idx="31">
                  <c:v>384</c:v>
                </c:pt>
                <c:pt idx="32">
                  <c:v>396</c:v>
                </c:pt>
                <c:pt idx="33">
                  <c:v>408</c:v>
                </c:pt>
                <c:pt idx="34">
                  <c:v>420</c:v>
                </c:pt>
                <c:pt idx="35">
                  <c:v>432</c:v>
                </c:pt>
                <c:pt idx="36">
                  <c:v>444</c:v>
                </c:pt>
                <c:pt idx="37">
                  <c:v>456</c:v>
                </c:pt>
                <c:pt idx="38">
                  <c:v>468</c:v>
                </c:pt>
                <c:pt idx="39">
                  <c:v>480</c:v>
                </c:pt>
                <c:pt idx="40">
                  <c:v>492</c:v>
                </c:pt>
                <c:pt idx="41">
                  <c:v>504</c:v>
                </c:pt>
                <c:pt idx="42">
                  <c:v>516</c:v>
                </c:pt>
                <c:pt idx="43">
                  <c:v>528</c:v>
                </c:pt>
                <c:pt idx="44">
                  <c:v>540</c:v>
                </c:pt>
                <c:pt idx="45">
                  <c:v>552</c:v>
                </c:pt>
                <c:pt idx="46">
                  <c:v>564</c:v>
                </c:pt>
                <c:pt idx="47">
                  <c:v>576</c:v>
                </c:pt>
                <c:pt idx="48">
                  <c:v>588</c:v>
                </c:pt>
                <c:pt idx="49">
                  <c:v>600</c:v>
                </c:pt>
                <c:pt idx="50">
                  <c:v>612</c:v>
                </c:pt>
                <c:pt idx="51">
                  <c:v>624</c:v>
                </c:pt>
                <c:pt idx="52">
                  <c:v>636</c:v>
                </c:pt>
                <c:pt idx="53">
                  <c:v>648</c:v>
                </c:pt>
              </c:numCache>
            </c:numRef>
          </c:cat>
          <c:val>
            <c:numRef>
              <c:f>Династии!$C$107:$BD$107</c:f>
              <c:numCache>
                <c:formatCode>General</c:formatCode>
                <c:ptCount val="54"/>
                <c:pt idx="0">
                  <c:v>16.513114927535192</c:v>
                </c:pt>
                <c:pt idx="1">
                  <c:v>28.793732443093489</c:v>
                </c:pt>
                <c:pt idx="2">
                  <c:v>37.655480127888545</c:v>
                </c:pt>
                <c:pt idx="3">
                  <c:v>43.772957618904613</c:v>
                </c:pt>
                <c:pt idx="4">
                  <c:v>47.704008126744554</c:v>
                </c:pt>
                <c:pt idx="5">
                  <c:v>49.908564888901957</c:v>
                </c:pt>
                <c:pt idx="6">
                  <c:v>50.764584656662343</c:v>
                </c:pt>
                <c:pt idx="7">
                  <c:v>50.581505310108163</c:v>
                </c:pt>
                <c:pt idx="8">
                  <c:v>49.611600505624651</c:v>
                </c:pt>
                <c:pt idx="9">
                  <c:v>48.059549344106422</c:v>
                </c:pt>
                <c:pt idx="10">
                  <c:v>46.090492082950895</c:v>
                </c:pt>
                <c:pt idx="11">
                  <c:v>43.836802764925828</c:v>
                </c:pt>
                <c:pt idx="12">
                  <c:v>41.403775326633649</c:v>
                </c:pt>
                <c:pt idx="13">
                  <c:v>38.874390441241751</c:v>
                </c:pt>
                <c:pt idx="14">
                  <c:v>36.313305325758712</c:v>
                </c:pt>
                <c:pt idx="15">
                  <c:v>33.770187385809479</c:v>
                </c:pt>
                <c:pt idx="16">
                  <c:v>31.282494351690989</c:v>
                </c:pt>
                <c:pt idx="17">
                  <c:v>28.877788024891558</c:v>
                </c:pt>
                <c:pt idx="18">
                  <c:v>26.57565551538482</c:v>
                </c:pt>
                <c:pt idx="19">
                  <c:v>24.389300573571404</c:v>
                </c:pt>
                <c:pt idx="20">
                  <c:v>22.32685802118219</c:v>
                </c:pt>
                <c:pt idx="21">
                  <c:v>20.392476118175452</c:v>
                </c:pt>
                <c:pt idx="22">
                  <c:v>18.587204758211755</c:v>
                </c:pt>
                <c:pt idx="23">
                  <c:v>16.909721484377926</c:v>
                </c:pt>
                <c:pt idx="24">
                  <c:v>15.356922306055914</c:v>
                </c:pt>
                <c:pt idx="25">
                  <c:v>13.924400045939359</c:v>
                </c:pt>
                <c:pt idx="26">
                  <c:v>12.606829340992851</c:v>
                </c:pt>
                <c:pt idx="27">
                  <c:v>11.398274366690741</c:v>
                </c:pt>
                <c:pt idx="28">
                  <c:v>10.29243276822638</c:v>
                </c:pt>
                <c:pt idx="29">
                  <c:v>9.2828270955420251</c:v>
                </c:pt>
                <c:pt idx="30">
                  <c:v>8.3629531912480868</c:v>
                </c:pt>
                <c:pt idx="31">
                  <c:v>7.5263934207875511</c:v>
                </c:pt>
                <c:pt idx="32">
                  <c:v>6.7669013190713363</c:v>
                </c:pt>
                <c:pt idx="33">
                  <c:v>6.0784631201877444</c:v>
                </c:pt>
                <c:pt idx="34">
                  <c:v>5.4553407050896396</c:v>
                </c:pt>
                <c:pt idx="35">
                  <c:v>4.8920997194852882</c:v>
                </c:pt>
                <c:pt idx="36">
                  <c:v>4.3836259576098371</c:v>
                </c:pt>
                <c:pt idx="37">
                  <c:v>3.9251325576594889</c:v>
                </c:pt>
                <c:pt idx="38">
                  <c:v>3.5121600948784781</c:v>
                </c:pt>
                <c:pt idx="39">
                  <c:v>3.1405712745332082</c:v>
                </c:pt>
                <c:pt idx="40">
                  <c:v>2.8065416073545064</c:v>
                </c:pt>
                <c:pt idx="41">
                  <c:v>2.5065471843487641</c:v>
                </c:pt>
                <c:pt idx="42">
                  <c:v>2.2373504475874926</c:v>
                </c:pt>
                <c:pt idx="43">
                  <c:v>1.9959846714134926</c:v>
                </c:pt>
                <c:pt idx="44">
                  <c:v>1.7797377182972414</c:v>
                </c:pt>
                <c:pt idx="45">
                  <c:v>1.5861355101371131</c:v>
                </c:pt>
                <c:pt idx="46">
                  <c:v>1.4129255547302788</c:v>
                </c:pt>
                <c:pt idx="47">
                  <c:v>1.2580607847384377</c:v>
                </c:pt>
                <c:pt idx="48">
                  <c:v>1.1196838996115441</c:v>
                </c:pt>
                <c:pt idx="49">
                  <c:v>0.99611234698234485</c:v>
                </c:pt>
                <c:pt idx="50">
                  <c:v>0.88582403679436561</c:v>
                </c:pt>
                <c:pt idx="51">
                  <c:v>0.78744384701900361</c:v>
                </c:pt>
                <c:pt idx="52">
                  <c:v>0.6997309526978539</c:v>
                </c:pt>
                <c:pt idx="53">
                  <c:v>0.62156698891096751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715-4F18-9F80-0A61EAE5DB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1646072"/>
        <c:axId val="311647248"/>
      </c:lineChart>
      <c:catAx>
        <c:axId val="311646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1647248"/>
        <c:crosses val="autoZero"/>
        <c:auto val="1"/>
        <c:lblAlgn val="ctr"/>
        <c:lblOffset val="100"/>
        <c:noMultiLvlLbl val="0"/>
      </c:catAx>
      <c:valAx>
        <c:axId val="311647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1646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988407699037615E-2"/>
          <c:y val="5.1400554097404488E-2"/>
          <c:w val="0.86450284339457628"/>
          <c:h val="0.89719889180519141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Династии!$C$103:$BD$103</c:f>
              <c:numCache>
                <c:formatCode>General</c:formatCode>
                <c:ptCount val="54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  <c:pt idx="10">
                  <c:v>132</c:v>
                </c:pt>
                <c:pt idx="11">
                  <c:v>144</c:v>
                </c:pt>
                <c:pt idx="12">
                  <c:v>156</c:v>
                </c:pt>
                <c:pt idx="13">
                  <c:v>168</c:v>
                </c:pt>
                <c:pt idx="14">
                  <c:v>180</c:v>
                </c:pt>
                <c:pt idx="15">
                  <c:v>192</c:v>
                </c:pt>
                <c:pt idx="16">
                  <c:v>204</c:v>
                </c:pt>
                <c:pt idx="17">
                  <c:v>216</c:v>
                </c:pt>
                <c:pt idx="18">
                  <c:v>228</c:v>
                </c:pt>
                <c:pt idx="19">
                  <c:v>240</c:v>
                </c:pt>
                <c:pt idx="20">
                  <c:v>252</c:v>
                </c:pt>
                <c:pt idx="21">
                  <c:v>264</c:v>
                </c:pt>
                <c:pt idx="22">
                  <c:v>276</c:v>
                </c:pt>
                <c:pt idx="23">
                  <c:v>288</c:v>
                </c:pt>
                <c:pt idx="24">
                  <c:v>300</c:v>
                </c:pt>
                <c:pt idx="25">
                  <c:v>312</c:v>
                </c:pt>
                <c:pt idx="26">
                  <c:v>324</c:v>
                </c:pt>
                <c:pt idx="27">
                  <c:v>336</c:v>
                </c:pt>
                <c:pt idx="28">
                  <c:v>348</c:v>
                </c:pt>
                <c:pt idx="29">
                  <c:v>360</c:v>
                </c:pt>
                <c:pt idx="30">
                  <c:v>372</c:v>
                </c:pt>
                <c:pt idx="31">
                  <c:v>384</c:v>
                </c:pt>
                <c:pt idx="32">
                  <c:v>396</c:v>
                </c:pt>
                <c:pt idx="33">
                  <c:v>408</c:v>
                </c:pt>
                <c:pt idx="34">
                  <c:v>420</c:v>
                </c:pt>
                <c:pt idx="35">
                  <c:v>432</c:v>
                </c:pt>
                <c:pt idx="36">
                  <c:v>444</c:v>
                </c:pt>
                <c:pt idx="37">
                  <c:v>456</c:v>
                </c:pt>
                <c:pt idx="38">
                  <c:v>468</c:v>
                </c:pt>
                <c:pt idx="39">
                  <c:v>480</c:v>
                </c:pt>
                <c:pt idx="40">
                  <c:v>492</c:v>
                </c:pt>
                <c:pt idx="41">
                  <c:v>504</c:v>
                </c:pt>
                <c:pt idx="42">
                  <c:v>516</c:v>
                </c:pt>
                <c:pt idx="43">
                  <c:v>528</c:v>
                </c:pt>
                <c:pt idx="44">
                  <c:v>540</c:v>
                </c:pt>
                <c:pt idx="45">
                  <c:v>552</c:v>
                </c:pt>
                <c:pt idx="46">
                  <c:v>564</c:v>
                </c:pt>
                <c:pt idx="47">
                  <c:v>576</c:v>
                </c:pt>
                <c:pt idx="48">
                  <c:v>588</c:v>
                </c:pt>
                <c:pt idx="49">
                  <c:v>600</c:v>
                </c:pt>
                <c:pt idx="50">
                  <c:v>612</c:v>
                </c:pt>
                <c:pt idx="51">
                  <c:v>624</c:v>
                </c:pt>
                <c:pt idx="52">
                  <c:v>636</c:v>
                </c:pt>
                <c:pt idx="53">
                  <c:v>648</c:v>
                </c:pt>
              </c:numCache>
            </c:numRef>
          </c:cat>
          <c:val>
            <c:numRef>
              <c:f>Династии!$D$108:$BD$108</c:f>
              <c:numCache>
                <c:formatCode>General</c:formatCode>
                <c:ptCount val="53"/>
                <c:pt idx="0">
                  <c:v>-3.7937324430935071</c:v>
                </c:pt>
                <c:pt idx="1">
                  <c:v>0.34451987211143381</c:v>
                </c:pt>
                <c:pt idx="2">
                  <c:v>-2.7729576189045702</c:v>
                </c:pt>
                <c:pt idx="3">
                  <c:v>9.2959918732554314</c:v>
                </c:pt>
                <c:pt idx="4">
                  <c:v>9.143511109810018E-2</c:v>
                </c:pt>
                <c:pt idx="5">
                  <c:v>6.2354153433375386</c:v>
                </c:pt>
                <c:pt idx="6">
                  <c:v>-0.58150531010814888</c:v>
                </c:pt>
                <c:pt idx="7">
                  <c:v>13.388399494375271</c:v>
                </c:pt>
                <c:pt idx="8">
                  <c:v>12.940450655893578</c:v>
                </c:pt>
                <c:pt idx="9">
                  <c:v>-12.090492082950817</c:v>
                </c:pt>
                <c:pt idx="10">
                  <c:v>1.1631972350742288</c:v>
                </c:pt>
                <c:pt idx="11">
                  <c:v>0.59622467336635054</c:v>
                </c:pt>
                <c:pt idx="12">
                  <c:v>-2.8743904412418075</c:v>
                </c:pt>
                <c:pt idx="13">
                  <c:v>-7.3133053257587095</c:v>
                </c:pt>
                <c:pt idx="14">
                  <c:v>-1.7701873858094779</c:v>
                </c:pt>
                <c:pt idx="15">
                  <c:v>-6.2824943516909855</c:v>
                </c:pt>
                <c:pt idx="16">
                  <c:v>-7.8777880248915304</c:v>
                </c:pt>
                <c:pt idx="17">
                  <c:v>-7.5756555153848302</c:v>
                </c:pt>
                <c:pt idx="18">
                  <c:v>-5.389300573571461</c:v>
                </c:pt>
                <c:pt idx="19">
                  <c:v>-3.326858021182145</c:v>
                </c:pt>
                <c:pt idx="20">
                  <c:v>4.6075238818245481</c:v>
                </c:pt>
                <c:pt idx="21">
                  <c:v>6.4127952417882446</c:v>
                </c:pt>
                <c:pt idx="22">
                  <c:v>-4.9097214843779913</c:v>
                </c:pt>
                <c:pt idx="23">
                  <c:v>3.6430776939441003</c:v>
                </c:pt>
                <c:pt idx="24">
                  <c:v>-4.9244000459393575</c:v>
                </c:pt>
                <c:pt idx="25">
                  <c:v>-2.6068293409928671</c:v>
                </c:pt>
                <c:pt idx="26">
                  <c:v>-4.3982743666907353</c:v>
                </c:pt>
                <c:pt idx="27">
                  <c:v>0.70756723177363556</c:v>
                </c:pt>
                <c:pt idx="28">
                  <c:v>-0.28282709554202562</c:v>
                </c:pt>
                <c:pt idx="29">
                  <c:v>4.6370468087519079</c:v>
                </c:pt>
                <c:pt idx="30">
                  <c:v>3.4736065792124489</c:v>
                </c:pt>
                <c:pt idx="31">
                  <c:v>-0.76690131907133663</c:v>
                </c:pt>
                <c:pt idx="32">
                  <c:v>1.9215368798122627</c:v>
                </c:pt>
                <c:pt idx="33">
                  <c:v>1.5446592949103737</c:v>
                </c:pt>
                <c:pt idx="34">
                  <c:v>0.10790028051470468</c:v>
                </c:pt>
                <c:pt idx="35">
                  <c:v>-3.3836259576098371</c:v>
                </c:pt>
                <c:pt idx="36">
                  <c:v>2.0748674423405151</c:v>
                </c:pt>
                <c:pt idx="37">
                  <c:v>2.4878399051215192</c:v>
                </c:pt>
                <c:pt idx="38">
                  <c:v>0.85942872546679261</c:v>
                </c:pt>
                <c:pt idx="39">
                  <c:v>0.19345839264549403</c:v>
                </c:pt>
                <c:pt idx="40">
                  <c:v>1.4934528156512301</c:v>
                </c:pt>
                <c:pt idx="41">
                  <c:v>-0.23735044758748808</c:v>
                </c:pt>
                <c:pt idx="42">
                  <c:v>4.0040153285864912</c:v>
                </c:pt>
                <c:pt idx="43">
                  <c:v>1.2202622817027586</c:v>
                </c:pt>
                <c:pt idx="44">
                  <c:v>1.413864489862884</c:v>
                </c:pt>
                <c:pt idx="45">
                  <c:v>-0.41292555473027881</c:v>
                </c:pt>
                <c:pt idx="46">
                  <c:v>1.7419392152615596</c:v>
                </c:pt>
                <c:pt idx="47">
                  <c:v>-0.11968389961154365</c:v>
                </c:pt>
                <c:pt idx="48">
                  <c:v>-0.99611234698234485</c:v>
                </c:pt>
                <c:pt idx="49">
                  <c:v>2.1141759632056347</c:v>
                </c:pt>
                <c:pt idx="50">
                  <c:v>-0.78744384701900361</c:v>
                </c:pt>
                <c:pt idx="51">
                  <c:v>1.300269047302145</c:v>
                </c:pt>
                <c:pt idx="52">
                  <c:v>0.37843301108903032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D2C-4C27-8261-F62F08C5BF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1644504"/>
        <c:axId val="311646856"/>
      </c:lineChart>
      <c:catAx>
        <c:axId val="311644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1646856"/>
        <c:crosses val="autoZero"/>
        <c:auto val="1"/>
        <c:lblAlgn val="ctr"/>
        <c:lblOffset val="100"/>
        <c:noMultiLvlLbl val="0"/>
      </c:catAx>
      <c:valAx>
        <c:axId val="311646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16445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Династии!$C$116:$BD$116</c:f>
              <c:numCache>
                <c:formatCode>General</c:formatCode>
                <c:ptCount val="54"/>
                <c:pt idx="0">
                  <c:v>72</c:v>
                </c:pt>
                <c:pt idx="1">
                  <c:v>144</c:v>
                </c:pt>
                <c:pt idx="2">
                  <c:v>216</c:v>
                </c:pt>
                <c:pt idx="3">
                  <c:v>288</c:v>
                </c:pt>
                <c:pt idx="4">
                  <c:v>360</c:v>
                </c:pt>
                <c:pt idx="5">
                  <c:v>432</c:v>
                </c:pt>
                <c:pt idx="6">
                  <c:v>504</c:v>
                </c:pt>
                <c:pt idx="7">
                  <c:v>576</c:v>
                </c:pt>
                <c:pt idx="8">
                  <c:v>648</c:v>
                </c:pt>
                <c:pt idx="9">
                  <c:v>720</c:v>
                </c:pt>
                <c:pt idx="10">
                  <c:v>792</c:v>
                </c:pt>
                <c:pt idx="11">
                  <c:v>864</c:v>
                </c:pt>
                <c:pt idx="12">
                  <c:v>936</c:v>
                </c:pt>
                <c:pt idx="13">
                  <c:v>1008</c:v>
                </c:pt>
                <c:pt idx="14">
                  <c:v>1080</c:v>
                </c:pt>
                <c:pt idx="15">
                  <c:v>1152</c:v>
                </c:pt>
                <c:pt idx="16">
                  <c:v>1224</c:v>
                </c:pt>
                <c:pt idx="17">
                  <c:v>1296</c:v>
                </c:pt>
                <c:pt idx="18">
                  <c:v>1368</c:v>
                </c:pt>
                <c:pt idx="19">
                  <c:v>1440</c:v>
                </c:pt>
                <c:pt idx="20">
                  <c:v>1512</c:v>
                </c:pt>
                <c:pt idx="21">
                  <c:v>1584</c:v>
                </c:pt>
                <c:pt idx="22">
                  <c:v>1656</c:v>
                </c:pt>
                <c:pt idx="23">
                  <c:v>1728</c:v>
                </c:pt>
                <c:pt idx="24">
                  <c:v>1800</c:v>
                </c:pt>
                <c:pt idx="25">
                  <c:v>1872</c:v>
                </c:pt>
                <c:pt idx="26">
                  <c:v>1944</c:v>
                </c:pt>
                <c:pt idx="27">
                  <c:v>2016</c:v>
                </c:pt>
                <c:pt idx="28">
                  <c:v>2088</c:v>
                </c:pt>
                <c:pt idx="29">
                  <c:v>2160</c:v>
                </c:pt>
                <c:pt idx="30">
                  <c:v>2232</c:v>
                </c:pt>
                <c:pt idx="31">
                  <c:v>2304</c:v>
                </c:pt>
                <c:pt idx="32">
                  <c:v>2376</c:v>
                </c:pt>
                <c:pt idx="33">
                  <c:v>2448</c:v>
                </c:pt>
                <c:pt idx="34">
                  <c:v>2520</c:v>
                </c:pt>
                <c:pt idx="35">
                  <c:v>2592</c:v>
                </c:pt>
                <c:pt idx="36">
                  <c:v>2664</c:v>
                </c:pt>
                <c:pt idx="37">
                  <c:v>2736</c:v>
                </c:pt>
                <c:pt idx="38">
                  <c:v>2808</c:v>
                </c:pt>
                <c:pt idx="39">
                  <c:v>2880</c:v>
                </c:pt>
                <c:pt idx="40">
                  <c:v>2952</c:v>
                </c:pt>
                <c:pt idx="41">
                  <c:v>3024</c:v>
                </c:pt>
                <c:pt idx="42">
                  <c:v>3096</c:v>
                </c:pt>
                <c:pt idx="43">
                  <c:v>3168</c:v>
                </c:pt>
                <c:pt idx="44">
                  <c:v>3240</c:v>
                </c:pt>
                <c:pt idx="45">
                  <c:v>3312</c:v>
                </c:pt>
                <c:pt idx="46">
                  <c:v>3384</c:v>
                </c:pt>
                <c:pt idx="47">
                  <c:v>3456</c:v>
                </c:pt>
                <c:pt idx="48">
                  <c:v>3528</c:v>
                </c:pt>
                <c:pt idx="49">
                  <c:v>3600</c:v>
                </c:pt>
                <c:pt idx="50">
                  <c:v>3672</c:v>
                </c:pt>
                <c:pt idx="51">
                  <c:v>3744</c:v>
                </c:pt>
                <c:pt idx="52">
                  <c:v>3816</c:v>
                </c:pt>
                <c:pt idx="53">
                  <c:v>3888</c:v>
                </c:pt>
              </c:numCache>
            </c:numRef>
          </c:cat>
          <c:val>
            <c:numRef>
              <c:f>Династии!$C$126:$BD$126</c:f>
              <c:numCache>
                <c:formatCode>General</c:formatCode>
                <c:ptCount val="5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0.25</c:v>
                </c:pt>
                <c:pt idx="13">
                  <c:v>0.5</c:v>
                </c:pt>
                <c:pt idx="14">
                  <c:v>0.5</c:v>
                </c:pt>
                <c:pt idx="15">
                  <c:v>1</c:v>
                </c:pt>
                <c:pt idx="16">
                  <c:v>1.75</c:v>
                </c:pt>
                <c:pt idx="17">
                  <c:v>2.75</c:v>
                </c:pt>
                <c:pt idx="18">
                  <c:v>3.75</c:v>
                </c:pt>
                <c:pt idx="19">
                  <c:v>2.75</c:v>
                </c:pt>
                <c:pt idx="20">
                  <c:v>1.25</c:v>
                </c:pt>
                <c:pt idx="21">
                  <c:v>2.5</c:v>
                </c:pt>
                <c:pt idx="22">
                  <c:v>4.25</c:v>
                </c:pt>
                <c:pt idx="23">
                  <c:v>3.75</c:v>
                </c:pt>
                <c:pt idx="24">
                  <c:v>2.5</c:v>
                </c:pt>
                <c:pt idx="25">
                  <c:v>1.5</c:v>
                </c:pt>
                <c:pt idx="26">
                  <c:v>1</c:v>
                </c:pt>
                <c:pt idx="27">
                  <c:v>1</c:v>
                </c:pt>
                <c:pt idx="28">
                  <c:v>1.25</c:v>
                </c:pt>
                <c:pt idx="29">
                  <c:v>1.25</c:v>
                </c:pt>
                <c:pt idx="30">
                  <c:v>1</c:v>
                </c:pt>
                <c:pt idx="31">
                  <c:v>1.25</c:v>
                </c:pt>
                <c:pt idx="32">
                  <c:v>1</c:v>
                </c:pt>
                <c:pt idx="33">
                  <c:v>0.5</c:v>
                </c:pt>
                <c:pt idx="34">
                  <c:v>0.5</c:v>
                </c:pt>
                <c:pt idx="35">
                  <c:v>0.25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81D-4801-BD28-0FCC5C3F55BC}"/>
            </c:ext>
          </c:extLst>
        </c:ser>
        <c:ser>
          <c:idx val="1"/>
          <c:order val="1"/>
          <c:marker>
            <c:symbol val="none"/>
          </c:marker>
          <c:cat>
            <c:numRef>
              <c:f>Династии!$C$116:$BD$116</c:f>
              <c:numCache>
                <c:formatCode>General</c:formatCode>
                <c:ptCount val="54"/>
                <c:pt idx="0">
                  <c:v>72</c:v>
                </c:pt>
                <c:pt idx="1">
                  <c:v>144</c:v>
                </c:pt>
                <c:pt idx="2">
                  <c:v>216</c:v>
                </c:pt>
                <c:pt idx="3">
                  <c:v>288</c:v>
                </c:pt>
                <c:pt idx="4">
                  <c:v>360</c:v>
                </c:pt>
                <c:pt idx="5">
                  <c:v>432</c:v>
                </c:pt>
                <c:pt idx="6">
                  <c:v>504</c:v>
                </c:pt>
                <c:pt idx="7">
                  <c:v>576</c:v>
                </c:pt>
                <c:pt idx="8">
                  <c:v>648</c:v>
                </c:pt>
                <c:pt idx="9">
                  <c:v>720</c:v>
                </c:pt>
                <c:pt idx="10">
                  <c:v>792</c:v>
                </c:pt>
                <c:pt idx="11">
                  <c:v>864</c:v>
                </c:pt>
                <c:pt idx="12">
                  <c:v>936</c:v>
                </c:pt>
                <c:pt idx="13">
                  <c:v>1008</c:v>
                </c:pt>
                <c:pt idx="14">
                  <c:v>1080</c:v>
                </c:pt>
                <c:pt idx="15">
                  <c:v>1152</c:v>
                </c:pt>
                <c:pt idx="16">
                  <c:v>1224</c:v>
                </c:pt>
                <c:pt idx="17">
                  <c:v>1296</c:v>
                </c:pt>
                <c:pt idx="18">
                  <c:v>1368</c:v>
                </c:pt>
                <c:pt idx="19">
                  <c:v>1440</c:v>
                </c:pt>
                <c:pt idx="20">
                  <c:v>1512</c:v>
                </c:pt>
                <c:pt idx="21">
                  <c:v>1584</c:v>
                </c:pt>
                <c:pt idx="22">
                  <c:v>1656</c:v>
                </c:pt>
                <c:pt idx="23">
                  <c:v>1728</c:v>
                </c:pt>
                <c:pt idx="24">
                  <c:v>1800</c:v>
                </c:pt>
                <c:pt idx="25">
                  <c:v>1872</c:v>
                </c:pt>
                <c:pt idx="26">
                  <c:v>1944</c:v>
                </c:pt>
                <c:pt idx="27">
                  <c:v>2016</c:v>
                </c:pt>
                <c:pt idx="28">
                  <c:v>2088</c:v>
                </c:pt>
                <c:pt idx="29">
                  <c:v>2160</c:v>
                </c:pt>
                <c:pt idx="30">
                  <c:v>2232</c:v>
                </c:pt>
                <c:pt idx="31">
                  <c:v>2304</c:v>
                </c:pt>
                <c:pt idx="32">
                  <c:v>2376</c:v>
                </c:pt>
                <c:pt idx="33">
                  <c:v>2448</c:v>
                </c:pt>
                <c:pt idx="34">
                  <c:v>2520</c:v>
                </c:pt>
                <c:pt idx="35">
                  <c:v>2592</c:v>
                </c:pt>
                <c:pt idx="36">
                  <c:v>2664</c:v>
                </c:pt>
                <c:pt idx="37">
                  <c:v>2736</c:v>
                </c:pt>
                <c:pt idx="38">
                  <c:v>2808</c:v>
                </c:pt>
                <c:pt idx="39">
                  <c:v>2880</c:v>
                </c:pt>
                <c:pt idx="40">
                  <c:v>2952</c:v>
                </c:pt>
                <c:pt idx="41">
                  <c:v>3024</c:v>
                </c:pt>
                <c:pt idx="42">
                  <c:v>3096</c:v>
                </c:pt>
                <c:pt idx="43">
                  <c:v>3168</c:v>
                </c:pt>
                <c:pt idx="44">
                  <c:v>3240</c:v>
                </c:pt>
                <c:pt idx="45">
                  <c:v>3312</c:v>
                </c:pt>
                <c:pt idx="46">
                  <c:v>3384</c:v>
                </c:pt>
                <c:pt idx="47">
                  <c:v>3456</c:v>
                </c:pt>
                <c:pt idx="48">
                  <c:v>3528</c:v>
                </c:pt>
                <c:pt idx="49">
                  <c:v>3600</c:v>
                </c:pt>
                <c:pt idx="50">
                  <c:v>3672</c:v>
                </c:pt>
                <c:pt idx="51">
                  <c:v>3744</c:v>
                </c:pt>
                <c:pt idx="52">
                  <c:v>3816</c:v>
                </c:pt>
                <c:pt idx="53">
                  <c:v>3888</c:v>
                </c:pt>
              </c:numCache>
            </c:numRef>
          </c:cat>
          <c:val>
            <c:numRef>
              <c:f>Династии!$C$127:$BD$127</c:f>
              <c:numCache>
                <c:formatCode>General</c:formatCode>
                <c:ptCount val="54"/>
                <c:pt idx="0">
                  <c:v>7.2107580209365842E-12</c:v>
                </c:pt>
                <c:pt idx="1">
                  <c:v>2.8128574462329306E-8</c:v>
                </c:pt>
                <c:pt idx="2">
                  <c:v>2.4768780122356584E-6</c:v>
                </c:pt>
                <c:pt idx="3">
                  <c:v>4.8935371817013347E-5</c:v>
                </c:pt>
                <c:pt idx="4">
                  <c:v>4.3166676602050602E-4</c:v>
                </c:pt>
                <c:pt idx="5">
                  <c:v>2.2965124328905204E-3</c:v>
                </c:pt>
                <c:pt idx="6">
                  <c:v>8.6353177399987966E-3</c:v>
                </c:pt>
                <c:pt idx="7">
                  <c:v>2.5211805511402056E-2</c:v>
                </c:pt>
                <c:pt idx="8">
                  <c:v>6.0707755127184737E-2</c:v>
                </c:pt>
                <c:pt idx="9">
                  <c:v>0.12560820938891368</c:v>
                </c:pt>
                <c:pt idx="10">
                  <c:v>0.2299306240991642</c:v>
                </c:pt>
                <c:pt idx="11">
                  <c:v>0.38046437377360948</c:v>
                </c:pt>
                <c:pt idx="12">
                  <c:v>0.57842018531469552</c:v>
                </c:pt>
                <c:pt idx="13">
                  <c:v>0.81822867092294649</c:v>
                </c:pt>
                <c:pt idx="14">
                  <c:v>1.0878108797742341</c:v>
                </c:pt>
                <c:pt idx="15">
                  <c:v>1.3701830205721761</c:v>
                </c:pt>
                <c:pt idx="16">
                  <c:v>1.6459219028545378</c:v>
                </c:pt>
                <c:pt idx="17">
                  <c:v>1.895882587679826</c:v>
                </c:pt>
                <c:pt idx="18">
                  <c:v>2.1036119133919091</c:v>
                </c:pt>
                <c:pt idx="19">
                  <c:v>2.2570750428797401</c:v>
                </c:pt>
                <c:pt idx="20">
                  <c:v>2.3495281251273097</c:v>
                </c:pt>
                <c:pt idx="21">
                  <c:v>2.3795646625182969</c:v>
                </c:pt>
                <c:pt idx="22">
                  <c:v>2.3504992886800311</c:v>
                </c:pt>
                <c:pt idx="23">
                  <c:v>2.2693198944282278</c:v>
                </c:pt>
                <c:pt idx="24">
                  <c:v>2.1454459058334012</c:v>
                </c:pt>
                <c:pt idx="25">
                  <c:v>1.9894953024437021</c:v>
                </c:pt>
                <c:pt idx="26">
                  <c:v>1.8122059050742281</c:v>
                </c:pt>
                <c:pt idx="27">
                  <c:v>1.6235947114836418</c:v>
                </c:pt>
                <c:pt idx="28">
                  <c:v>1.4323843987638878</c:v>
                </c:pt>
                <c:pt idx="29">
                  <c:v>1.2456847657527594</c:v>
                </c:pt>
                <c:pt idx="30">
                  <c:v>1.068890535911424</c:v>
                </c:pt>
                <c:pt idx="31">
                  <c:v>0.90574420046077286</c:v>
                </c:pt>
                <c:pt idx="32">
                  <c:v>0.75851045751365465</c:v>
                </c:pt>
                <c:pt idx="33">
                  <c:v>0.62821382115165059</c:v>
                </c:pt>
                <c:pt idx="34">
                  <c:v>0.51489992901656867</c:v>
                </c:pt>
                <c:pt idx="35">
                  <c:v>0.41789142093716408</c:v>
                </c:pt>
                <c:pt idx="36">
                  <c:v>0.33601922567572889</c:v>
                </c:pt>
                <c:pt idx="37">
                  <c:v>0.26781863386974269</c:v>
                </c:pt>
                <c:pt idx="38">
                  <c:v>0.21168619018721108</c:v>
                </c:pt>
                <c:pt idx="39">
                  <c:v>0.16599815587146305</c:v>
                </c:pt>
                <c:pt idx="40">
                  <c:v>0.1291942766070637</c:v>
                </c:pt>
                <c:pt idx="41">
                  <c:v>9.983216756021418E-2</c:v>
                </c:pt>
                <c:pt idx="42">
                  <c:v>7.661815871760988E-2</c:v>
                </c:pt>
                <c:pt idx="43">
                  <c:v>5.8420266346452525E-2</c:v>
                </c:pt>
                <c:pt idx="44">
                  <c:v>4.4268353086838998E-2</c:v>
                </c:pt>
                <c:pt idx="45">
                  <c:v>3.3345727150140815E-2</c:v>
                </c:pt>
                <c:pt idx="46">
                  <c:v>2.4975564160495119E-2</c:v>
                </c:pt>
                <c:pt idx="47">
                  <c:v>1.8604712429722971E-2</c:v>
                </c:pt>
                <c:pt idx="48">
                  <c:v>1.3786719763873361E-2</c:v>
                </c:pt>
                <c:pt idx="49">
                  <c:v>1.0165321568800945E-2</c:v>
                </c:pt>
                <c:pt idx="50">
                  <c:v>7.4591591267887591E-3</c:v>
                </c:pt>
                <c:pt idx="51">
                  <c:v>5.4481436300063534E-3</c:v>
                </c:pt>
                <c:pt idx="52">
                  <c:v>3.9616293793152662E-3</c:v>
                </c:pt>
                <c:pt idx="53">
                  <c:v>2.8683896314606345E-3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81D-4801-BD28-0FCC5C3F55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1649600"/>
        <c:axId val="311650776"/>
      </c:lineChart>
      <c:catAx>
        <c:axId val="311649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1650776"/>
        <c:crosses val="autoZero"/>
        <c:auto val="1"/>
        <c:lblAlgn val="ctr"/>
        <c:lblOffset val="100"/>
        <c:noMultiLvlLbl val="0"/>
      </c:catAx>
      <c:valAx>
        <c:axId val="311650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16496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Расчеты!$H$52</c:f>
              <c:strCache>
                <c:ptCount val="1"/>
                <c:pt idx="0">
                  <c:v>R(S)</c:v>
                </c:pt>
              </c:strCache>
            </c:strRef>
          </c:tx>
          <c:trendline>
            <c:trendlineType val="linear"/>
            <c:dispRSqr val="0"/>
            <c:dispEq val="0"/>
          </c:trendline>
          <c:xVal>
            <c:numRef>
              <c:f>Расчеты!$I$51:$L$51</c:f>
              <c:numCache>
                <c:formatCode>General</c:formatCode>
                <c:ptCount val="4"/>
                <c:pt idx="0">
                  <c:v>-0.46145000000000008</c:v>
                </c:pt>
                <c:pt idx="1">
                  <c:v>-0.35748000000000157</c:v>
                </c:pt>
                <c:pt idx="2">
                  <c:v>-0.20247999999999999</c:v>
                </c:pt>
                <c:pt idx="3">
                  <c:v>0</c:v>
                </c:pt>
              </c:numCache>
            </c:numRef>
          </c:xVal>
          <c:yVal>
            <c:numRef>
              <c:f>Расчеты!$I$52:$L$52</c:f>
              <c:numCache>
                <c:formatCode>General</c:formatCode>
                <c:ptCount val="4"/>
                <c:pt idx="0">
                  <c:v>0.14780000000000001</c:v>
                </c:pt>
                <c:pt idx="1">
                  <c:v>0.11359500000000029</c:v>
                </c:pt>
                <c:pt idx="2">
                  <c:v>4.6648999999999975E-2</c:v>
                </c:pt>
                <c:pt idx="3">
                  <c:v>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FFBD-41EF-84FE-8014F41EBB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1648032"/>
        <c:axId val="311648816"/>
      </c:scatterChart>
      <c:valAx>
        <c:axId val="311648032"/>
        <c:scaling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Удовлетворенность</a:t>
                </a:r>
                <a:r>
                  <a:rPr lang="ru-RU" baseline="0"/>
                  <a:t> доходом</a:t>
                </a:r>
                <a:r>
                  <a:rPr lang="en-US" baseline="0"/>
                  <a:t> (S)</a:t>
                </a:r>
                <a:endParaRPr lang="ru-RU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11648816"/>
        <c:crosses val="autoZero"/>
        <c:crossBetween val="midCat"/>
      </c:valAx>
      <c:valAx>
        <c:axId val="311648816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Удовлетворенность самореализацией</a:t>
                </a:r>
                <a:r>
                  <a:rPr lang="en-US"/>
                  <a:t> (R)</a:t>
                </a:r>
                <a:endParaRPr lang="ru-RU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11648032"/>
        <c:crosses val="autoZero"/>
        <c:crossBetween val="midCat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EFD681-69E0-4386-8695-ED34B391BFF0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3BB6A7E-18C6-49E8-A74E-CDA802CA233A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90EDC650-16AC-441E-8DD2-5786BF405947}" type="parTrans" cxnId="{307E37F7-3D89-4A01-904C-4E97DB460AF8}">
      <dgm:prSet/>
      <dgm:spPr/>
      <dgm:t>
        <a:bodyPr/>
        <a:lstStyle/>
        <a:p>
          <a:endParaRPr lang="ru-RU"/>
        </a:p>
      </dgm:t>
    </dgm:pt>
    <dgm:pt modelId="{4C219411-2CD3-417F-9998-D36E238D8D00}" type="sibTrans" cxnId="{307E37F7-3D89-4A01-904C-4E97DB460AF8}">
      <dgm:prSet/>
      <dgm:spPr/>
      <dgm:t>
        <a:bodyPr/>
        <a:lstStyle/>
        <a:p>
          <a:endParaRPr lang="ru-RU"/>
        </a:p>
      </dgm:t>
    </dgm:pt>
    <dgm:pt modelId="{37812635-ECFE-40FB-BC19-A991D229512F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6A69CD35-D8FD-4844-9927-F4061D53EA91}" type="parTrans" cxnId="{151C5854-92B7-4479-B66B-00FB1D3C8F29}">
      <dgm:prSet/>
      <dgm:spPr/>
      <dgm:t>
        <a:bodyPr/>
        <a:lstStyle/>
        <a:p>
          <a:endParaRPr lang="ru-RU"/>
        </a:p>
      </dgm:t>
    </dgm:pt>
    <dgm:pt modelId="{6BBA1EE1-D104-4E30-A756-CF1A3EB22634}" type="sibTrans" cxnId="{151C5854-92B7-4479-B66B-00FB1D3C8F29}">
      <dgm:prSet/>
      <dgm:spPr/>
      <dgm:t>
        <a:bodyPr/>
        <a:lstStyle/>
        <a:p>
          <a:endParaRPr lang="ru-RU"/>
        </a:p>
      </dgm:t>
    </dgm:pt>
    <dgm:pt modelId="{C4AACB1D-9FB4-4281-9274-91675E483F31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878FB1A4-AE51-429B-BA8D-CBFA082CF92D}" type="parTrans" cxnId="{023C031A-661B-48CF-9CC4-269DF8B2050B}">
      <dgm:prSet/>
      <dgm:spPr/>
      <dgm:t>
        <a:bodyPr/>
        <a:lstStyle/>
        <a:p>
          <a:endParaRPr lang="ru-RU"/>
        </a:p>
      </dgm:t>
    </dgm:pt>
    <dgm:pt modelId="{F7AF2E66-B344-492B-8B72-7C34497372DF}" type="sibTrans" cxnId="{023C031A-661B-48CF-9CC4-269DF8B2050B}">
      <dgm:prSet/>
      <dgm:spPr/>
      <dgm:t>
        <a:bodyPr/>
        <a:lstStyle/>
        <a:p>
          <a:endParaRPr lang="ru-RU"/>
        </a:p>
      </dgm:t>
    </dgm:pt>
    <dgm:pt modelId="{76713F73-89F5-4ED3-AC1D-701E193F7E89}" type="pres">
      <dgm:prSet presAssocID="{22EFD681-69E0-4386-8695-ED34B391BFF0}" presName="Name0" presStyleCnt="0">
        <dgm:presLayoutVars>
          <dgm:dir/>
          <dgm:animLvl val="lvl"/>
          <dgm:resizeHandles val="exact"/>
        </dgm:presLayoutVars>
      </dgm:prSet>
      <dgm:spPr/>
    </dgm:pt>
    <dgm:pt modelId="{1705A201-9BB6-4BF3-94EE-9BA15FF84796}" type="pres">
      <dgm:prSet presAssocID="{43BB6A7E-18C6-49E8-A74E-CDA802CA233A}" presName="Name8" presStyleCnt="0"/>
      <dgm:spPr/>
    </dgm:pt>
    <dgm:pt modelId="{E0595190-AE67-4E65-9A9F-C2970D363FE4}" type="pres">
      <dgm:prSet presAssocID="{43BB6A7E-18C6-49E8-A74E-CDA802CA233A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6F97C6-89BD-491C-B6A4-7CBCABB5A4D8}" type="pres">
      <dgm:prSet presAssocID="{43BB6A7E-18C6-49E8-A74E-CDA802CA233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0411E5-F053-4B68-AF64-C56C8E5D4A48}" type="pres">
      <dgm:prSet presAssocID="{37812635-ECFE-40FB-BC19-A991D229512F}" presName="Name8" presStyleCnt="0"/>
      <dgm:spPr/>
    </dgm:pt>
    <dgm:pt modelId="{0028B9A4-7758-4976-93B7-D02C134275F6}" type="pres">
      <dgm:prSet presAssocID="{37812635-ECFE-40FB-BC19-A991D229512F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407563-F615-48A1-8BDC-87527BB61FA3}" type="pres">
      <dgm:prSet presAssocID="{37812635-ECFE-40FB-BC19-A991D229512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806CFA-9FEE-42FF-B1C5-533234AAE971}" type="pres">
      <dgm:prSet presAssocID="{C4AACB1D-9FB4-4281-9274-91675E483F31}" presName="Name8" presStyleCnt="0"/>
      <dgm:spPr/>
    </dgm:pt>
    <dgm:pt modelId="{24E69BAC-EE34-4C3D-8E8D-483438402510}" type="pres">
      <dgm:prSet presAssocID="{C4AACB1D-9FB4-4281-9274-91675E483F31}" presName="level" presStyleLbl="node1" presStyleIdx="2" presStyleCnt="3" custLinFactNeighborX="19288" custLinFactNeighborY="563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5EE9E8-825F-487F-A674-8A154299438E}" type="pres">
      <dgm:prSet presAssocID="{C4AACB1D-9FB4-4281-9274-91675E483F3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01FB37-B6AD-4390-B1BF-F86DEBC079AF}" type="presOf" srcId="{37812635-ECFE-40FB-BC19-A991D229512F}" destId="{0028B9A4-7758-4976-93B7-D02C134275F6}" srcOrd="0" destOrd="0" presId="urn:microsoft.com/office/officeart/2005/8/layout/pyramid1"/>
    <dgm:cxn modelId="{D7DB23F7-EB64-4320-BCD1-879CBA0641DF}" type="presOf" srcId="{C4AACB1D-9FB4-4281-9274-91675E483F31}" destId="{24E69BAC-EE34-4C3D-8E8D-483438402510}" srcOrd="0" destOrd="0" presId="urn:microsoft.com/office/officeart/2005/8/layout/pyramid1"/>
    <dgm:cxn modelId="{151C5854-92B7-4479-B66B-00FB1D3C8F29}" srcId="{22EFD681-69E0-4386-8695-ED34B391BFF0}" destId="{37812635-ECFE-40FB-BC19-A991D229512F}" srcOrd="1" destOrd="0" parTransId="{6A69CD35-D8FD-4844-9927-F4061D53EA91}" sibTransId="{6BBA1EE1-D104-4E30-A756-CF1A3EB22634}"/>
    <dgm:cxn modelId="{1E4B8C77-2DBC-49B9-BB2B-11FAD8BE2F84}" type="presOf" srcId="{C4AACB1D-9FB4-4281-9274-91675E483F31}" destId="{DC5EE9E8-825F-487F-A674-8A154299438E}" srcOrd="1" destOrd="0" presId="urn:microsoft.com/office/officeart/2005/8/layout/pyramid1"/>
    <dgm:cxn modelId="{023C031A-661B-48CF-9CC4-269DF8B2050B}" srcId="{22EFD681-69E0-4386-8695-ED34B391BFF0}" destId="{C4AACB1D-9FB4-4281-9274-91675E483F31}" srcOrd="2" destOrd="0" parTransId="{878FB1A4-AE51-429B-BA8D-CBFA082CF92D}" sibTransId="{F7AF2E66-B344-492B-8B72-7C34497372DF}"/>
    <dgm:cxn modelId="{4C1239A7-B4C7-4CC4-B819-744F387B0322}" type="presOf" srcId="{43BB6A7E-18C6-49E8-A74E-CDA802CA233A}" destId="{E0595190-AE67-4E65-9A9F-C2970D363FE4}" srcOrd="0" destOrd="0" presId="urn:microsoft.com/office/officeart/2005/8/layout/pyramid1"/>
    <dgm:cxn modelId="{0A52606D-6053-4F30-AFE6-E8326BC175D8}" type="presOf" srcId="{22EFD681-69E0-4386-8695-ED34B391BFF0}" destId="{76713F73-89F5-4ED3-AC1D-701E193F7E89}" srcOrd="0" destOrd="0" presId="urn:microsoft.com/office/officeart/2005/8/layout/pyramid1"/>
    <dgm:cxn modelId="{B0A13585-59BA-47EB-BA42-CAF9C8D6ECBD}" type="presOf" srcId="{43BB6A7E-18C6-49E8-A74E-CDA802CA233A}" destId="{106F97C6-89BD-491C-B6A4-7CBCABB5A4D8}" srcOrd="1" destOrd="0" presId="urn:microsoft.com/office/officeart/2005/8/layout/pyramid1"/>
    <dgm:cxn modelId="{0DABC112-AD8A-4202-B25F-B1D4331065CC}" type="presOf" srcId="{37812635-ECFE-40FB-BC19-A991D229512F}" destId="{CF407563-F615-48A1-8BDC-87527BB61FA3}" srcOrd="1" destOrd="0" presId="urn:microsoft.com/office/officeart/2005/8/layout/pyramid1"/>
    <dgm:cxn modelId="{307E37F7-3D89-4A01-904C-4E97DB460AF8}" srcId="{22EFD681-69E0-4386-8695-ED34B391BFF0}" destId="{43BB6A7E-18C6-49E8-A74E-CDA802CA233A}" srcOrd="0" destOrd="0" parTransId="{90EDC650-16AC-441E-8DD2-5786BF405947}" sibTransId="{4C219411-2CD3-417F-9998-D36E238D8D00}"/>
    <dgm:cxn modelId="{84CAEB61-9D95-4C19-8F85-DFB34816CFE1}" type="presParOf" srcId="{76713F73-89F5-4ED3-AC1D-701E193F7E89}" destId="{1705A201-9BB6-4BF3-94EE-9BA15FF84796}" srcOrd="0" destOrd="0" presId="urn:microsoft.com/office/officeart/2005/8/layout/pyramid1"/>
    <dgm:cxn modelId="{0EDCEC8A-2A03-4202-8294-353270906F57}" type="presParOf" srcId="{1705A201-9BB6-4BF3-94EE-9BA15FF84796}" destId="{E0595190-AE67-4E65-9A9F-C2970D363FE4}" srcOrd="0" destOrd="0" presId="urn:microsoft.com/office/officeart/2005/8/layout/pyramid1"/>
    <dgm:cxn modelId="{41BDAF66-D096-4438-8894-279E7764AC2E}" type="presParOf" srcId="{1705A201-9BB6-4BF3-94EE-9BA15FF84796}" destId="{106F97C6-89BD-491C-B6A4-7CBCABB5A4D8}" srcOrd="1" destOrd="0" presId="urn:microsoft.com/office/officeart/2005/8/layout/pyramid1"/>
    <dgm:cxn modelId="{C7645293-074B-4C1C-9B0D-59B7583C7762}" type="presParOf" srcId="{76713F73-89F5-4ED3-AC1D-701E193F7E89}" destId="{100411E5-F053-4B68-AF64-C56C8E5D4A48}" srcOrd="1" destOrd="0" presId="urn:microsoft.com/office/officeart/2005/8/layout/pyramid1"/>
    <dgm:cxn modelId="{46978D6F-36D2-4BA9-A5BA-DE5092E690E3}" type="presParOf" srcId="{100411E5-F053-4B68-AF64-C56C8E5D4A48}" destId="{0028B9A4-7758-4976-93B7-D02C134275F6}" srcOrd="0" destOrd="0" presId="urn:microsoft.com/office/officeart/2005/8/layout/pyramid1"/>
    <dgm:cxn modelId="{1CDFC592-9A16-4EBB-AA37-1C3216036C76}" type="presParOf" srcId="{100411E5-F053-4B68-AF64-C56C8E5D4A48}" destId="{CF407563-F615-48A1-8BDC-87527BB61FA3}" srcOrd="1" destOrd="0" presId="urn:microsoft.com/office/officeart/2005/8/layout/pyramid1"/>
    <dgm:cxn modelId="{6A1ACAF1-8E95-423A-B4BF-C53CA4FA91E6}" type="presParOf" srcId="{76713F73-89F5-4ED3-AC1D-701E193F7E89}" destId="{6B806CFA-9FEE-42FF-B1C5-533234AAE971}" srcOrd="2" destOrd="0" presId="urn:microsoft.com/office/officeart/2005/8/layout/pyramid1"/>
    <dgm:cxn modelId="{364300A4-2C66-4695-86DA-D220C2EE083C}" type="presParOf" srcId="{6B806CFA-9FEE-42FF-B1C5-533234AAE971}" destId="{24E69BAC-EE34-4C3D-8E8D-483438402510}" srcOrd="0" destOrd="0" presId="urn:microsoft.com/office/officeart/2005/8/layout/pyramid1"/>
    <dgm:cxn modelId="{69BE3E23-F498-42F3-B143-1D79DA08C6FC}" type="presParOf" srcId="{6B806CFA-9FEE-42FF-B1C5-533234AAE971}" destId="{DC5EE9E8-825F-487F-A674-8A154299438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2EFD681-69E0-4386-8695-ED34B391BFF0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3BB6A7E-18C6-49E8-A74E-CDA802CA233A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90EDC650-16AC-441E-8DD2-5786BF405947}" type="parTrans" cxnId="{307E37F7-3D89-4A01-904C-4E97DB460AF8}">
      <dgm:prSet/>
      <dgm:spPr/>
      <dgm:t>
        <a:bodyPr/>
        <a:lstStyle/>
        <a:p>
          <a:endParaRPr lang="ru-RU"/>
        </a:p>
      </dgm:t>
    </dgm:pt>
    <dgm:pt modelId="{4C219411-2CD3-417F-9998-D36E238D8D00}" type="sibTrans" cxnId="{307E37F7-3D89-4A01-904C-4E97DB460AF8}">
      <dgm:prSet/>
      <dgm:spPr/>
      <dgm:t>
        <a:bodyPr/>
        <a:lstStyle/>
        <a:p>
          <a:endParaRPr lang="ru-RU"/>
        </a:p>
      </dgm:t>
    </dgm:pt>
    <dgm:pt modelId="{37812635-ECFE-40FB-BC19-A991D229512F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6A69CD35-D8FD-4844-9927-F4061D53EA91}" type="parTrans" cxnId="{151C5854-92B7-4479-B66B-00FB1D3C8F29}">
      <dgm:prSet/>
      <dgm:spPr/>
      <dgm:t>
        <a:bodyPr/>
        <a:lstStyle/>
        <a:p>
          <a:endParaRPr lang="ru-RU"/>
        </a:p>
      </dgm:t>
    </dgm:pt>
    <dgm:pt modelId="{6BBA1EE1-D104-4E30-A756-CF1A3EB22634}" type="sibTrans" cxnId="{151C5854-92B7-4479-B66B-00FB1D3C8F29}">
      <dgm:prSet/>
      <dgm:spPr/>
      <dgm:t>
        <a:bodyPr/>
        <a:lstStyle/>
        <a:p>
          <a:endParaRPr lang="ru-RU"/>
        </a:p>
      </dgm:t>
    </dgm:pt>
    <dgm:pt modelId="{C4AACB1D-9FB4-4281-9274-91675E483F31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878FB1A4-AE51-429B-BA8D-CBFA082CF92D}" type="parTrans" cxnId="{023C031A-661B-48CF-9CC4-269DF8B2050B}">
      <dgm:prSet/>
      <dgm:spPr/>
      <dgm:t>
        <a:bodyPr/>
        <a:lstStyle/>
        <a:p>
          <a:endParaRPr lang="ru-RU"/>
        </a:p>
      </dgm:t>
    </dgm:pt>
    <dgm:pt modelId="{F7AF2E66-B344-492B-8B72-7C34497372DF}" type="sibTrans" cxnId="{023C031A-661B-48CF-9CC4-269DF8B2050B}">
      <dgm:prSet/>
      <dgm:spPr/>
      <dgm:t>
        <a:bodyPr/>
        <a:lstStyle/>
        <a:p>
          <a:endParaRPr lang="ru-RU"/>
        </a:p>
      </dgm:t>
    </dgm:pt>
    <dgm:pt modelId="{76713F73-89F5-4ED3-AC1D-701E193F7E89}" type="pres">
      <dgm:prSet presAssocID="{22EFD681-69E0-4386-8695-ED34B391BFF0}" presName="Name0" presStyleCnt="0">
        <dgm:presLayoutVars>
          <dgm:dir/>
          <dgm:animLvl val="lvl"/>
          <dgm:resizeHandles val="exact"/>
        </dgm:presLayoutVars>
      </dgm:prSet>
      <dgm:spPr/>
    </dgm:pt>
    <dgm:pt modelId="{1705A201-9BB6-4BF3-94EE-9BA15FF84796}" type="pres">
      <dgm:prSet presAssocID="{43BB6A7E-18C6-49E8-A74E-CDA802CA233A}" presName="Name8" presStyleCnt="0"/>
      <dgm:spPr/>
    </dgm:pt>
    <dgm:pt modelId="{E0595190-AE67-4E65-9A9F-C2970D363FE4}" type="pres">
      <dgm:prSet presAssocID="{43BB6A7E-18C6-49E8-A74E-CDA802CA233A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6F97C6-89BD-491C-B6A4-7CBCABB5A4D8}" type="pres">
      <dgm:prSet presAssocID="{43BB6A7E-18C6-49E8-A74E-CDA802CA233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0411E5-F053-4B68-AF64-C56C8E5D4A48}" type="pres">
      <dgm:prSet presAssocID="{37812635-ECFE-40FB-BC19-A991D229512F}" presName="Name8" presStyleCnt="0"/>
      <dgm:spPr/>
    </dgm:pt>
    <dgm:pt modelId="{0028B9A4-7758-4976-93B7-D02C134275F6}" type="pres">
      <dgm:prSet presAssocID="{37812635-ECFE-40FB-BC19-A991D229512F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407563-F615-48A1-8BDC-87527BB61FA3}" type="pres">
      <dgm:prSet presAssocID="{37812635-ECFE-40FB-BC19-A991D229512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806CFA-9FEE-42FF-B1C5-533234AAE971}" type="pres">
      <dgm:prSet presAssocID="{C4AACB1D-9FB4-4281-9274-91675E483F31}" presName="Name8" presStyleCnt="0"/>
      <dgm:spPr/>
    </dgm:pt>
    <dgm:pt modelId="{24E69BAC-EE34-4C3D-8E8D-483438402510}" type="pres">
      <dgm:prSet presAssocID="{C4AACB1D-9FB4-4281-9274-91675E483F31}" presName="level" presStyleLbl="node1" presStyleIdx="2" presStyleCnt="3" custLinFactNeighborX="19288" custLinFactNeighborY="563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5EE9E8-825F-487F-A674-8A154299438E}" type="pres">
      <dgm:prSet presAssocID="{C4AACB1D-9FB4-4281-9274-91675E483F3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774133-0032-46C8-88DF-5E498F752056}" type="presOf" srcId="{C4AACB1D-9FB4-4281-9274-91675E483F31}" destId="{24E69BAC-EE34-4C3D-8E8D-483438402510}" srcOrd="0" destOrd="0" presId="urn:microsoft.com/office/officeart/2005/8/layout/pyramid1"/>
    <dgm:cxn modelId="{4B87B9AA-1E92-48E8-B42D-FEB82669F7A8}" type="presOf" srcId="{37812635-ECFE-40FB-BC19-A991D229512F}" destId="{CF407563-F615-48A1-8BDC-87527BB61FA3}" srcOrd="1" destOrd="0" presId="urn:microsoft.com/office/officeart/2005/8/layout/pyramid1"/>
    <dgm:cxn modelId="{56D9C242-1E55-43D3-9EF1-9D88310709C6}" type="presOf" srcId="{C4AACB1D-9FB4-4281-9274-91675E483F31}" destId="{DC5EE9E8-825F-487F-A674-8A154299438E}" srcOrd="1" destOrd="0" presId="urn:microsoft.com/office/officeart/2005/8/layout/pyramid1"/>
    <dgm:cxn modelId="{151C5854-92B7-4479-B66B-00FB1D3C8F29}" srcId="{22EFD681-69E0-4386-8695-ED34B391BFF0}" destId="{37812635-ECFE-40FB-BC19-A991D229512F}" srcOrd="1" destOrd="0" parTransId="{6A69CD35-D8FD-4844-9927-F4061D53EA91}" sibTransId="{6BBA1EE1-D104-4E30-A756-CF1A3EB22634}"/>
    <dgm:cxn modelId="{E0874DA8-EEDD-417E-85F8-D05751C903C4}" type="presOf" srcId="{22EFD681-69E0-4386-8695-ED34B391BFF0}" destId="{76713F73-89F5-4ED3-AC1D-701E193F7E89}" srcOrd="0" destOrd="0" presId="urn:microsoft.com/office/officeart/2005/8/layout/pyramid1"/>
    <dgm:cxn modelId="{023C031A-661B-48CF-9CC4-269DF8B2050B}" srcId="{22EFD681-69E0-4386-8695-ED34B391BFF0}" destId="{C4AACB1D-9FB4-4281-9274-91675E483F31}" srcOrd="2" destOrd="0" parTransId="{878FB1A4-AE51-429B-BA8D-CBFA082CF92D}" sibTransId="{F7AF2E66-B344-492B-8B72-7C34497372DF}"/>
    <dgm:cxn modelId="{307E37F7-3D89-4A01-904C-4E97DB460AF8}" srcId="{22EFD681-69E0-4386-8695-ED34B391BFF0}" destId="{43BB6A7E-18C6-49E8-A74E-CDA802CA233A}" srcOrd="0" destOrd="0" parTransId="{90EDC650-16AC-441E-8DD2-5786BF405947}" sibTransId="{4C219411-2CD3-417F-9998-D36E238D8D00}"/>
    <dgm:cxn modelId="{1B003CBF-453E-48B2-98A2-9CDBC3853F9A}" type="presOf" srcId="{43BB6A7E-18C6-49E8-A74E-CDA802CA233A}" destId="{E0595190-AE67-4E65-9A9F-C2970D363FE4}" srcOrd="0" destOrd="0" presId="urn:microsoft.com/office/officeart/2005/8/layout/pyramid1"/>
    <dgm:cxn modelId="{716EC1BA-D2E2-42B8-9B9C-DD46D3E8E5CA}" type="presOf" srcId="{37812635-ECFE-40FB-BC19-A991D229512F}" destId="{0028B9A4-7758-4976-93B7-D02C134275F6}" srcOrd="0" destOrd="0" presId="urn:microsoft.com/office/officeart/2005/8/layout/pyramid1"/>
    <dgm:cxn modelId="{98399791-F9FE-4419-A3F2-50D7CC1CC2EA}" type="presOf" srcId="{43BB6A7E-18C6-49E8-A74E-CDA802CA233A}" destId="{106F97C6-89BD-491C-B6A4-7CBCABB5A4D8}" srcOrd="1" destOrd="0" presId="urn:microsoft.com/office/officeart/2005/8/layout/pyramid1"/>
    <dgm:cxn modelId="{394E5832-31E9-4AD8-B817-E855ADDEA42D}" type="presParOf" srcId="{76713F73-89F5-4ED3-AC1D-701E193F7E89}" destId="{1705A201-9BB6-4BF3-94EE-9BA15FF84796}" srcOrd="0" destOrd="0" presId="urn:microsoft.com/office/officeart/2005/8/layout/pyramid1"/>
    <dgm:cxn modelId="{640244D7-BB3A-40BC-8DD3-B22907BC37AC}" type="presParOf" srcId="{1705A201-9BB6-4BF3-94EE-9BA15FF84796}" destId="{E0595190-AE67-4E65-9A9F-C2970D363FE4}" srcOrd="0" destOrd="0" presId="urn:microsoft.com/office/officeart/2005/8/layout/pyramid1"/>
    <dgm:cxn modelId="{8B1DAA03-C9E9-4235-9390-BE99DC477D89}" type="presParOf" srcId="{1705A201-9BB6-4BF3-94EE-9BA15FF84796}" destId="{106F97C6-89BD-491C-B6A4-7CBCABB5A4D8}" srcOrd="1" destOrd="0" presId="urn:microsoft.com/office/officeart/2005/8/layout/pyramid1"/>
    <dgm:cxn modelId="{81A3B515-6B60-4FD6-8E88-02E7801F0013}" type="presParOf" srcId="{76713F73-89F5-4ED3-AC1D-701E193F7E89}" destId="{100411E5-F053-4B68-AF64-C56C8E5D4A48}" srcOrd="1" destOrd="0" presId="urn:microsoft.com/office/officeart/2005/8/layout/pyramid1"/>
    <dgm:cxn modelId="{9C220118-7932-4D9B-86CF-0CC94528714A}" type="presParOf" srcId="{100411E5-F053-4B68-AF64-C56C8E5D4A48}" destId="{0028B9A4-7758-4976-93B7-D02C134275F6}" srcOrd="0" destOrd="0" presId="urn:microsoft.com/office/officeart/2005/8/layout/pyramid1"/>
    <dgm:cxn modelId="{6202D82D-6EF2-458D-87CF-A108375FE8FA}" type="presParOf" srcId="{100411E5-F053-4B68-AF64-C56C8E5D4A48}" destId="{CF407563-F615-48A1-8BDC-87527BB61FA3}" srcOrd="1" destOrd="0" presId="urn:microsoft.com/office/officeart/2005/8/layout/pyramid1"/>
    <dgm:cxn modelId="{5C883463-6B77-417B-A6E3-E491A240C290}" type="presParOf" srcId="{76713F73-89F5-4ED3-AC1D-701E193F7E89}" destId="{6B806CFA-9FEE-42FF-B1C5-533234AAE971}" srcOrd="2" destOrd="0" presId="urn:microsoft.com/office/officeart/2005/8/layout/pyramid1"/>
    <dgm:cxn modelId="{9472A7E9-2A00-4B20-BF7B-EE68BB401F73}" type="presParOf" srcId="{6B806CFA-9FEE-42FF-B1C5-533234AAE971}" destId="{24E69BAC-EE34-4C3D-8E8D-483438402510}" srcOrd="0" destOrd="0" presId="urn:microsoft.com/office/officeart/2005/8/layout/pyramid1"/>
    <dgm:cxn modelId="{A26FBCFE-CE9C-4B9B-917C-B946E1F162B2}" type="presParOf" srcId="{6B806CFA-9FEE-42FF-B1C5-533234AAE971}" destId="{DC5EE9E8-825F-487F-A674-8A154299438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A5EC872-86B7-4DE9-A34A-9F197800169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6CDAFD-BF62-4D4F-8B7A-147BDAEF2BAE}">
      <dgm:prSet phldrT="[Текст]"/>
      <dgm:spPr/>
      <dgm:t>
        <a:bodyPr/>
        <a:lstStyle/>
        <a:p>
          <a:r>
            <a:rPr lang="ru-RU" dirty="0"/>
            <a:t>организм</a:t>
          </a:r>
        </a:p>
      </dgm:t>
    </dgm:pt>
    <dgm:pt modelId="{9865E1CE-7779-480F-8548-6A325966D89E}" type="parTrans" cxnId="{C30D7D6D-CFE2-4950-A8D4-CD6A44CD28C8}">
      <dgm:prSet/>
      <dgm:spPr/>
      <dgm:t>
        <a:bodyPr/>
        <a:lstStyle/>
        <a:p>
          <a:endParaRPr lang="ru-RU"/>
        </a:p>
      </dgm:t>
    </dgm:pt>
    <dgm:pt modelId="{90406341-DC0D-47D5-8884-8FD58B791C74}" type="sibTrans" cxnId="{C30D7D6D-CFE2-4950-A8D4-CD6A44CD28C8}">
      <dgm:prSet/>
      <dgm:spPr/>
      <dgm:t>
        <a:bodyPr/>
        <a:lstStyle/>
        <a:p>
          <a:endParaRPr lang="ru-RU"/>
        </a:p>
      </dgm:t>
    </dgm:pt>
    <dgm:pt modelId="{B69E0DE4-54A6-4EF7-B527-9F1A6E3A1F74}">
      <dgm:prSet phldrT="[Текст]"/>
      <dgm:spPr/>
      <dgm:t>
        <a:bodyPr/>
        <a:lstStyle/>
        <a:p>
          <a:r>
            <a:rPr lang="ru-RU" dirty="0"/>
            <a:t> власть</a:t>
          </a:r>
        </a:p>
      </dgm:t>
    </dgm:pt>
    <dgm:pt modelId="{1E3AFA35-25B0-4327-BEF7-127A2112886A}" type="parTrans" cxnId="{3DC9267E-6208-456D-8A67-7F62D84ADE1A}">
      <dgm:prSet/>
      <dgm:spPr/>
      <dgm:t>
        <a:bodyPr/>
        <a:lstStyle/>
        <a:p>
          <a:endParaRPr lang="ru-RU"/>
        </a:p>
      </dgm:t>
    </dgm:pt>
    <dgm:pt modelId="{E8C0658A-EEBF-43CA-886E-338E3664C7E2}" type="sibTrans" cxnId="{3DC9267E-6208-456D-8A67-7F62D84ADE1A}">
      <dgm:prSet/>
      <dgm:spPr/>
      <dgm:t>
        <a:bodyPr/>
        <a:lstStyle/>
        <a:p>
          <a:endParaRPr lang="ru-RU"/>
        </a:p>
      </dgm:t>
    </dgm:pt>
    <dgm:pt modelId="{F62E7481-1283-4D51-9012-8347B72616DE}">
      <dgm:prSet phldrT="[Текст]"/>
      <dgm:spPr/>
      <dgm:t>
        <a:bodyPr/>
        <a:lstStyle/>
        <a:p>
          <a:r>
            <a:rPr lang="ru-RU" dirty="0"/>
            <a:t> менталитет</a:t>
          </a:r>
        </a:p>
      </dgm:t>
    </dgm:pt>
    <dgm:pt modelId="{E2DCD8BF-8161-4964-8246-5971D4C5C692}" type="parTrans" cxnId="{CF6E9E63-36F3-42FA-B2B8-4CCB60ED4604}">
      <dgm:prSet/>
      <dgm:spPr/>
      <dgm:t>
        <a:bodyPr/>
        <a:lstStyle/>
        <a:p>
          <a:endParaRPr lang="ru-RU"/>
        </a:p>
      </dgm:t>
    </dgm:pt>
    <dgm:pt modelId="{047B51C0-4BB6-4BB4-B163-C4639AB8DFD8}" type="sibTrans" cxnId="{CF6E9E63-36F3-42FA-B2B8-4CCB60ED4604}">
      <dgm:prSet/>
      <dgm:spPr/>
      <dgm:t>
        <a:bodyPr/>
        <a:lstStyle/>
        <a:p>
          <a:endParaRPr lang="ru-RU"/>
        </a:p>
      </dgm:t>
    </dgm:pt>
    <dgm:pt modelId="{26D21E55-3F3F-4BEB-B481-97160AFBC11F}">
      <dgm:prSet phldrT="[Текст]"/>
      <dgm:spPr/>
      <dgm:t>
        <a:bodyPr/>
        <a:lstStyle/>
        <a:p>
          <a:r>
            <a:rPr lang="ru-RU" dirty="0"/>
            <a:t>народ</a:t>
          </a:r>
        </a:p>
      </dgm:t>
    </dgm:pt>
    <dgm:pt modelId="{AEE9618A-26A3-41DD-BF35-464577B1E03A}" type="parTrans" cxnId="{5F8E8B66-B69F-41C0-AC8E-B537949F8C2B}">
      <dgm:prSet/>
      <dgm:spPr/>
      <dgm:t>
        <a:bodyPr/>
        <a:lstStyle/>
        <a:p>
          <a:endParaRPr lang="ru-RU"/>
        </a:p>
      </dgm:t>
    </dgm:pt>
    <dgm:pt modelId="{F3E3D981-6537-4D47-B00D-2C34A12B7C90}" type="sibTrans" cxnId="{5F8E8B66-B69F-41C0-AC8E-B537949F8C2B}">
      <dgm:prSet/>
      <dgm:spPr/>
      <dgm:t>
        <a:bodyPr/>
        <a:lstStyle/>
        <a:p>
          <a:endParaRPr lang="ru-RU"/>
        </a:p>
      </dgm:t>
    </dgm:pt>
    <dgm:pt modelId="{8FA60000-CD9D-4861-9CC6-0AA055E5BE4C}">
      <dgm:prSet phldrT="[Текст]"/>
      <dgm:spPr/>
      <dgm:t>
        <a:bodyPr/>
        <a:lstStyle/>
        <a:p>
          <a:r>
            <a:rPr lang="ru-RU" dirty="0"/>
            <a:t>капитал</a:t>
          </a:r>
        </a:p>
      </dgm:t>
    </dgm:pt>
    <dgm:pt modelId="{F9B129FB-52B7-4729-81C8-951CA1D7FCD6}" type="parTrans" cxnId="{F736BEA8-32F1-41B3-930D-25E4F28466F8}">
      <dgm:prSet/>
      <dgm:spPr/>
      <dgm:t>
        <a:bodyPr/>
        <a:lstStyle/>
        <a:p>
          <a:endParaRPr lang="ru-RU"/>
        </a:p>
      </dgm:t>
    </dgm:pt>
    <dgm:pt modelId="{D3312A4C-EB50-41AC-94E8-5D789A0603AC}" type="sibTrans" cxnId="{F736BEA8-32F1-41B3-930D-25E4F28466F8}">
      <dgm:prSet/>
      <dgm:spPr/>
      <dgm:t>
        <a:bodyPr/>
        <a:lstStyle/>
        <a:p>
          <a:endParaRPr lang="ru-RU"/>
        </a:p>
      </dgm:t>
    </dgm:pt>
    <dgm:pt modelId="{D9EF4FAB-9F62-4E4F-AAC4-D7FDE086968E}" type="pres">
      <dgm:prSet presAssocID="{BA5EC872-86B7-4DE9-A34A-9F197800169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A2A2D1-ADBD-414F-B823-96112731C210}" type="pres">
      <dgm:prSet presAssocID="{016CDAFD-BF62-4D4F-8B7A-147BDAEF2BAE}" presName="centerShape" presStyleLbl="node0" presStyleIdx="0" presStyleCnt="1"/>
      <dgm:spPr/>
      <dgm:t>
        <a:bodyPr/>
        <a:lstStyle/>
        <a:p>
          <a:endParaRPr lang="ru-RU"/>
        </a:p>
      </dgm:t>
    </dgm:pt>
    <dgm:pt modelId="{8818EEE0-4C0F-42B6-87AD-0E663410EBA9}" type="pres">
      <dgm:prSet presAssocID="{B69E0DE4-54A6-4EF7-B527-9F1A6E3A1F7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34A31-13F0-468B-975C-DA46229DA0D0}" type="pres">
      <dgm:prSet presAssocID="{B69E0DE4-54A6-4EF7-B527-9F1A6E3A1F74}" presName="dummy" presStyleCnt="0"/>
      <dgm:spPr/>
    </dgm:pt>
    <dgm:pt modelId="{814BF95D-45AE-414D-93C0-F995A4829A99}" type="pres">
      <dgm:prSet presAssocID="{E8C0658A-EEBF-43CA-886E-338E3664C7E2}" presName="sibTrans" presStyleLbl="sibTrans2D1" presStyleIdx="0" presStyleCnt="4"/>
      <dgm:spPr/>
      <dgm:t>
        <a:bodyPr/>
        <a:lstStyle/>
        <a:p>
          <a:endParaRPr lang="ru-RU"/>
        </a:p>
      </dgm:t>
    </dgm:pt>
    <dgm:pt modelId="{2862C71C-7F38-443F-B80A-20B717B56C42}" type="pres">
      <dgm:prSet presAssocID="{F62E7481-1283-4D51-9012-8347B72616D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FF3CB-6684-461B-9C63-711E4845F8E3}" type="pres">
      <dgm:prSet presAssocID="{F62E7481-1283-4D51-9012-8347B72616DE}" presName="dummy" presStyleCnt="0"/>
      <dgm:spPr/>
    </dgm:pt>
    <dgm:pt modelId="{80313BBA-38D7-4EE1-AE43-961F040D39FC}" type="pres">
      <dgm:prSet presAssocID="{047B51C0-4BB6-4BB4-B163-C4639AB8DFD8}" presName="sibTrans" presStyleLbl="sibTrans2D1" presStyleIdx="1" presStyleCnt="4"/>
      <dgm:spPr/>
      <dgm:t>
        <a:bodyPr/>
        <a:lstStyle/>
        <a:p>
          <a:endParaRPr lang="ru-RU"/>
        </a:p>
      </dgm:t>
    </dgm:pt>
    <dgm:pt modelId="{4597E100-4AF0-4A6B-B0BC-275B337E6E76}" type="pres">
      <dgm:prSet presAssocID="{26D21E55-3F3F-4BEB-B481-97160AFBC11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F4C02-CA51-4A99-A532-8F4953B8080A}" type="pres">
      <dgm:prSet presAssocID="{26D21E55-3F3F-4BEB-B481-97160AFBC11F}" presName="dummy" presStyleCnt="0"/>
      <dgm:spPr/>
    </dgm:pt>
    <dgm:pt modelId="{CD5C993E-2F59-4CC2-855F-112232E77037}" type="pres">
      <dgm:prSet presAssocID="{F3E3D981-6537-4D47-B00D-2C34A12B7C90}" presName="sibTrans" presStyleLbl="sibTrans2D1" presStyleIdx="2" presStyleCnt="4"/>
      <dgm:spPr/>
      <dgm:t>
        <a:bodyPr/>
        <a:lstStyle/>
        <a:p>
          <a:endParaRPr lang="ru-RU"/>
        </a:p>
      </dgm:t>
    </dgm:pt>
    <dgm:pt modelId="{9D09CA57-0537-42AC-98B3-946F439E043D}" type="pres">
      <dgm:prSet presAssocID="{8FA60000-CD9D-4861-9CC6-0AA055E5BE4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09035F-B580-4287-84A8-CB0DDB6ABFD3}" type="pres">
      <dgm:prSet presAssocID="{8FA60000-CD9D-4861-9CC6-0AA055E5BE4C}" presName="dummy" presStyleCnt="0"/>
      <dgm:spPr/>
    </dgm:pt>
    <dgm:pt modelId="{841472E0-3FCE-4751-AEEB-495B3A5EE5EF}" type="pres">
      <dgm:prSet presAssocID="{D3312A4C-EB50-41AC-94E8-5D789A0603AC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233ABB7A-24C9-4DB5-BA1A-CD5C650B01CA}" type="presOf" srcId="{F3E3D981-6537-4D47-B00D-2C34A12B7C90}" destId="{CD5C993E-2F59-4CC2-855F-112232E77037}" srcOrd="0" destOrd="0" presId="urn:microsoft.com/office/officeart/2005/8/layout/radial6"/>
    <dgm:cxn modelId="{E27E607C-AA2B-47D6-8BC2-9CFE49BFD8A1}" type="presOf" srcId="{8FA60000-CD9D-4861-9CC6-0AA055E5BE4C}" destId="{9D09CA57-0537-42AC-98B3-946F439E043D}" srcOrd="0" destOrd="0" presId="urn:microsoft.com/office/officeart/2005/8/layout/radial6"/>
    <dgm:cxn modelId="{F736BEA8-32F1-41B3-930D-25E4F28466F8}" srcId="{016CDAFD-BF62-4D4F-8B7A-147BDAEF2BAE}" destId="{8FA60000-CD9D-4861-9CC6-0AA055E5BE4C}" srcOrd="3" destOrd="0" parTransId="{F9B129FB-52B7-4729-81C8-951CA1D7FCD6}" sibTransId="{D3312A4C-EB50-41AC-94E8-5D789A0603AC}"/>
    <dgm:cxn modelId="{B3C0A73E-C06E-4E2D-8651-CE969E423380}" type="presOf" srcId="{F62E7481-1283-4D51-9012-8347B72616DE}" destId="{2862C71C-7F38-443F-B80A-20B717B56C42}" srcOrd="0" destOrd="0" presId="urn:microsoft.com/office/officeart/2005/8/layout/radial6"/>
    <dgm:cxn modelId="{836600DC-B2C9-430A-BC56-84F65BFC1113}" type="presOf" srcId="{047B51C0-4BB6-4BB4-B163-C4639AB8DFD8}" destId="{80313BBA-38D7-4EE1-AE43-961F040D39FC}" srcOrd="0" destOrd="0" presId="urn:microsoft.com/office/officeart/2005/8/layout/radial6"/>
    <dgm:cxn modelId="{5F8E8B66-B69F-41C0-AC8E-B537949F8C2B}" srcId="{016CDAFD-BF62-4D4F-8B7A-147BDAEF2BAE}" destId="{26D21E55-3F3F-4BEB-B481-97160AFBC11F}" srcOrd="2" destOrd="0" parTransId="{AEE9618A-26A3-41DD-BF35-464577B1E03A}" sibTransId="{F3E3D981-6537-4D47-B00D-2C34A12B7C90}"/>
    <dgm:cxn modelId="{3DC9267E-6208-456D-8A67-7F62D84ADE1A}" srcId="{016CDAFD-BF62-4D4F-8B7A-147BDAEF2BAE}" destId="{B69E0DE4-54A6-4EF7-B527-9F1A6E3A1F74}" srcOrd="0" destOrd="0" parTransId="{1E3AFA35-25B0-4327-BEF7-127A2112886A}" sibTransId="{E8C0658A-EEBF-43CA-886E-338E3664C7E2}"/>
    <dgm:cxn modelId="{B7884D18-C91E-4FFF-AA53-47B16F493506}" type="presOf" srcId="{E8C0658A-EEBF-43CA-886E-338E3664C7E2}" destId="{814BF95D-45AE-414D-93C0-F995A4829A99}" srcOrd="0" destOrd="0" presId="urn:microsoft.com/office/officeart/2005/8/layout/radial6"/>
    <dgm:cxn modelId="{C30D7D6D-CFE2-4950-A8D4-CD6A44CD28C8}" srcId="{BA5EC872-86B7-4DE9-A34A-9F1978001695}" destId="{016CDAFD-BF62-4D4F-8B7A-147BDAEF2BAE}" srcOrd="0" destOrd="0" parTransId="{9865E1CE-7779-480F-8548-6A325966D89E}" sibTransId="{90406341-DC0D-47D5-8884-8FD58B791C74}"/>
    <dgm:cxn modelId="{CF6E9E63-36F3-42FA-B2B8-4CCB60ED4604}" srcId="{016CDAFD-BF62-4D4F-8B7A-147BDAEF2BAE}" destId="{F62E7481-1283-4D51-9012-8347B72616DE}" srcOrd="1" destOrd="0" parTransId="{E2DCD8BF-8161-4964-8246-5971D4C5C692}" sibTransId="{047B51C0-4BB6-4BB4-B163-C4639AB8DFD8}"/>
    <dgm:cxn modelId="{9C0803B1-73BF-49B6-B29D-26DBA6EAD18B}" type="presOf" srcId="{016CDAFD-BF62-4D4F-8B7A-147BDAEF2BAE}" destId="{3DA2A2D1-ADBD-414F-B823-96112731C210}" srcOrd="0" destOrd="0" presId="urn:microsoft.com/office/officeart/2005/8/layout/radial6"/>
    <dgm:cxn modelId="{DADCA66C-5638-48B7-8B32-726812C5C61B}" type="presOf" srcId="{B69E0DE4-54A6-4EF7-B527-9F1A6E3A1F74}" destId="{8818EEE0-4C0F-42B6-87AD-0E663410EBA9}" srcOrd="0" destOrd="0" presId="urn:microsoft.com/office/officeart/2005/8/layout/radial6"/>
    <dgm:cxn modelId="{FFF19C85-465C-4281-ACFC-8606EC7820EF}" type="presOf" srcId="{BA5EC872-86B7-4DE9-A34A-9F1978001695}" destId="{D9EF4FAB-9F62-4E4F-AAC4-D7FDE086968E}" srcOrd="0" destOrd="0" presId="urn:microsoft.com/office/officeart/2005/8/layout/radial6"/>
    <dgm:cxn modelId="{42FE9567-365C-4FFD-B205-B053C35BAA3B}" type="presOf" srcId="{D3312A4C-EB50-41AC-94E8-5D789A0603AC}" destId="{841472E0-3FCE-4751-AEEB-495B3A5EE5EF}" srcOrd="0" destOrd="0" presId="urn:microsoft.com/office/officeart/2005/8/layout/radial6"/>
    <dgm:cxn modelId="{3B9E94AD-F793-4943-9DC4-FAF5F2912F10}" type="presOf" srcId="{26D21E55-3F3F-4BEB-B481-97160AFBC11F}" destId="{4597E100-4AF0-4A6B-B0BC-275B337E6E76}" srcOrd="0" destOrd="0" presId="urn:microsoft.com/office/officeart/2005/8/layout/radial6"/>
    <dgm:cxn modelId="{ACABCBD6-7F66-40EC-A124-196D38962DB9}" type="presParOf" srcId="{D9EF4FAB-9F62-4E4F-AAC4-D7FDE086968E}" destId="{3DA2A2D1-ADBD-414F-B823-96112731C210}" srcOrd="0" destOrd="0" presId="urn:microsoft.com/office/officeart/2005/8/layout/radial6"/>
    <dgm:cxn modelId="{1F9917FE-C84A-4B8E-A284-B3AE274E08D0}" type="presParOf" srcId="{D9EF4FAB-9F62-4E4F-AAC4-D7FDE086968E}" destId="{8818EEE0-4C0F-42B6-87AD-0E663410EBA9}" srcOrd="1" destOrd="0" presId="urn:microsoft.com/office/officeart/2005/8/layout/radial6"/>
    <dgm:cxn modelId="{D2ACC790-4FC0-422D-8114-1789B54AE5F2}" type="presParOf" srcId="{D9EF4FAB-9F62-4E4F-AAC4-D7FDE086968E}" destId="{1B434A31-13F0-468B-975C-DA46229DA0D0}" srcOrd="2" destOrd="0" presId="urn:microsoft.com/office/officeart/2005/8/layout/radial6"/>
    <dgm:cxn modelId="{2A0021A0-4255-4870-A085-9636DDBA6D68}" type="presParOf" srcId="{D9EF4FAB-9F62-4E4F-AAC4-D7FDE086968E}" destId="{814BF95D-45AE-414D-93C0-F995A4829A99}" srcOrd="3" destOrd="0" presId="urn:microsoft.com/office/officeart/2005/8/layout/radial6"/>
    <dgm:cxn modelId="{C57969EA-D117-4BA1-A8B0-52EA81CDD5CB}" type="presParOf" srcId="{D9EF4FAB-9F62-4E4F-AAC4-D7FDE086968E}" destId="{2862C71C-7F38-443F-B80A-20B717B56C42}" srcOrd="4" destOrd="0" presId="urn:microsoft.com/office/officeart/2005/8/layout/radial6"/>
    <dgm:cxn modelId="{CC141109-39ED-403D-BFE5-7DF66022C3FB}" type="presParOf" srcId="{D9EF4FAB-9F62-4E4F-AAC4-D7FDE086968E}" destId="{43DFF3CB-6684-461B-9C63-711E4845F8E3}" srcOrd="5" destOrd="0" presId="urn:microsoft.com/office/officeart/2005/8/layout/radial6"/>
    <dgm:cxn modelId="{557C817E-1FEA-4779-BB26-04569102AA35}" type="presParOf" srcId="{D9EF4FAB-9F62-4E4F-AAC4-D7FDE086968E}" destId="{80313BBA-38D7-4EE1-AE43-961F040D39FC}" srcOrd="6" destOrd="0" presId="urn:microsoft.com/office/officeart/2005/8/layout/radial6"/>
    <dgm:cxn modelId="{CC410D78-F10F-4E09-86FD-81A5ED96854F}" type="presParOf" srcId="{D9EF4FAB-9F62-4E4F-AAC4-D7FDE086968E}" destId="{4597E100-4AF0-4A6B-B0BC-275B337E6E76}" srcOrd="7" destOrd="0" presId="urn:microsoft.com/office/officeart/2005/8/layout/radial6"/>
    <dgm:cxn modelId="{36D35970-35D9-4908-A54B-3ABC4E601C76}" type="presParOf" srcId="{D9EF4FAB-9F62-4E4F-AAC4-D7FDE086968E}" destId="{F81F4C02-CA51-4A99-A532-8F4953B8080A}" srcOrd="8" destOrd="0" presId="urn:microsoft.com/office/officeart/2005/8/layout/radial6"/>
    <dgm:cxn modelId="{1D57DC43-18EB-4D0E-8E6E-E4CED823C3CA}" type="presParOf" srcId="{D9EF4FAB-9F62-4E4F-AAC4-D7FDE086968E}" destId="{CD5C993E-2F59-4CC2-855F-112232E77037}" srcOrd="9" destOrd="0" presId="urn:microsoft.com/office/officeart/2005/8/layout/radial6"/>
    <dgm:cxn modelId="{ECFA6116-F4A6-42B1-9E88-694748044FDA}" type="presParOf" srcId="{D9EF4FAB-9F62-4E4F-AAC4-D7FDE086968E}" destId="{9D09CA57-0537-42AC-98B3-946F439E043D}" srcOrd="10" destOrd="0" presId="urn:microsoft.com/office/officeart/2005/8/layout/radial6"/>
    <dgm:cxn modelId="{58ED2979-0752-4CBA-9758-339798129448}" type="presParOf" srcId="{D9EF4FAB-9F62-4E4F-AAC4-D7FDE086968E}" destId="{F609035F-B580-4287-84A8-CB0DDB6ABFD3}" srcOrd="11" destOrd="0" presId="urn:microsoft.com/office/officeart/2005/8/layout/radial6"/>
    <dgm:cxn modelId="{0A52731F-9594-4169-9795-A1E29965875C}" type="presParOf" srcId="{D9EF4FAB-9F62-4E4F-AAC4-D7FDE086968E}" destId="{841472E0-3FCE-4751-AEEB-495B3A5EE5E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A5EC872-86B7-4DE9-A34A-9F197800169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6CDAFD-BF62-4D4F-8B7A-147BDAEF2BAE}">
      <dgm:prSet phldrT="[Текст]"/>
      <dgm:spPr/>
      <dgm:t>
        <a:bodyPr/>
        <a:lstStyle/>
        <a:p>
          <a:r>
            <a:rPr lang="ru-RU" dirty="0"/>
            <a:t>организм</a:t>
          </a:r>
        </a:p>
      </dgm:t>
    </dgm:pt>
    <dgm:pt modelId="{9865E1CE-7779-480F-8548-6A325966D89E}" type="parTrans" cxnId="{C30D7D6D-CFE2-4950-A8D4-CD6A44CD28C8}">
      <dgm:prSet/>
      <dgm:spPr/>
      <dgm:t>
        <a:bodyPr/>
        <a:lstStyle/>
        <a:p>
          <a:endParaRPr lang="ru-RU"/>
        </a:p>
      </dgm:t>
    </dgm:pt>
    <dgm:pt modelId="{90406341-DC0D-47D5-8884-8FD58B791C74}" type="sibTrans" cxnId="{C30D7D6D-CFE2-4950-A8D4-CD6A44CD28C8}">
      <dgm:prSet/>
      <dgm:spPr/>
      <dgm:t>
        <a:bodyPr/>
        <a:lstStyle/>
        <a:p>
          <a:endParaRPr lang="ru-RU"/>
        </a:p>
      </dgm:t>
    </dgm:pt>
    <dgm:pt modelId="{B69E0DE4-54A6-4EF7-B527-9F1A6E3A1F74}">
      <dgm:prSet phldrT="[Текст]"/>
      <dgm:spPr/>
      <dgm:t>
        <a:bodyPr/>
        <a:lstStyle/>
        <a:p>
          <a:r>
            <a:rPr lang="ru-RU" dirty="0"/>
            <a:t> власть</a:t>
          </a:r>
        </a:p>
      </dgm:t>
    </dgm:pt>
    <dgm:pt modelId="{1E3AFA35-25B0-4327-BEF7-127A2112886A}" type="parTrans" cxnId="{3DC9267E-6208-456D-8A67-7F62D84ADE1A}">
      <dgm:prSet/>
      <dgm:spPr/>
      <dgm:t>
        <a:bodyPr/>
        <a:lstStyle/>
        <a:p>
          <a:endParaRPr lang="ru-RU"/>
        </a:p>
      </dgm:t>
    </dgm:pt>
    <dgm:pt modelId="{E8C0658A-EEBF-43CA-886E-338E3664C7E2}" type="sibTrans" cxnId="{3DC9267E-6208-456D-8A67-7F62D84ADE1A}">
      <dgm:prSet/>
      <dgm:spPr/>
      <dgm:t>
        <a:bodyPr/>
        <a:lstStyle/>
        <a:p>
          <a:endParaRPr lang="ru-RU"/>
        </a:p>
      </dgm:t>
    </dgm:pt>
    <dgm:pt modelId="{F62E7481-1283-4D51-9012-8347B72616DE}">
      <dgm:prSet phldrT="[Текст]"/>
      <dgm:spPr/>
      <dgm:t>
        <a:bodyPr/>
        <a:lstStyle/>
        <a:p>
          <a:r>
            <a:rPr lang="ru-RU" dirty="0"/>
            <a:t> менталитет</a:t>
          </a:r>
        </a:p>
      </dgm:t>
    </dgm:pt>
    <dgm:pt modelId="{E2DCD8BF-8161-4964-8246-5971D4C5C692}" type="parTrans" cxnId="{CF6E9E63-36F3-42FA-B2B8-4CCB60ED4604}">
      <dgm:prSet/>
      <dgm:spPr/>
      <dgm:t>
        <a:bodyPr/>
        <a:lstStyle/>
        <a:p>
          <a:endParaRPr lang="ru-RU"/>
        </a:p>
      </dgm:t>
    </dgm:pt>
    <dgm:pt modelId="{047B51C0-4BB6-4BB4-B163-C4639AB8DFD8}" type="sibTrans" cxnId="{CF6E9E63-36F3-42FA-B2B8-4CCB60ED4604}">
      <dgm:prSet/>
      <dgm:spPr/>
      <dgm:t>
        <a:bodyPr/>
        <a:lstStyle/>
        <a:p>
          <a:endParaRPr lang="ru-RU"/>
        </a:p>
      </dgm:t>
    </dgm:pt>
    <dgm:pt modelId="{26D21E55-3F3F-4BEB-B481-97160AFBC11F}">
      <dgm:prSet phldrT="[Текст]"/>
      <dgm:spPr/>
      <dgm:t>
        <a:bodyPr/>
        <a:lstStyle/>
        <a:p>
          <a:r>
            <a:rPr lang="ru-RU" dirty="0"/>
            <a:t>народ</a:t>
          </a:r>
        </a:p>
      </dgm:t>
    </dgm:pt>
    <dgm:pt modelId="{AEE9618A-26A3-41DD-BF35-464577B1E03A}" type="parTrans" cxnId="{5F8E8B66-B69F-41C0-AC8E-B537949F8C2B}">
      <dgm:prSet/>
      <dgm:spPr/>
      <dgm:t>
        <a:bodyPr/>
        <a:lstStyle/>
        <a:p>
          <a:endParaRPr lang="ru-RU"/>
        </a:p>
      </dgm:t>
    </dgm:pt>
    <dgm:pt modelId="{F3E3D981-6537-4D47-B00D-2C34A12B7C90}" type="sibTrans" cxnId="{5F8E8B66-B69F-41C0-AC8E-B537949F8C2B}">
      <dgm:prSet/>
      <dgm:spPr/>
      <dgm:t>
        <a:bodyPr/>
        <a:lstStyle/>
        <a:p>
          <a:endParaRPr lang="ru-RU"/>
        </a:p>
      </dgm:t>
    </dgm:pt>
    <dgm:pt modelId="{8FA60000-CD9D-4861-9CC6-0AA055E5BE4C}">
      <dgm:prSet phldrT="[Текст]"/>
      <dgm:spPr/>
      <dgm:t>
        <a:bodyPr/>
        <a:lstStyle/>
        <a:p>
          <a:r>
            <a:rPr lang="ru-RU" dirty="0"/>
            <a:t>капитал</a:t>
          </a:r>
        </a:p>
      </dgm:t>
    </dgm:pt>
    <dgm:pt modelId="{F9B129FB-52B7-4729-81C8-951CA1D7FCD6}" type="parTrans" cxnId="{F736BEA8-32F1-41B3-930D-25E4F28466F8}">
      <dgm:prSet/>
      <dgm:spPr/>
      <dgm:t>
        <a:bodyPr/>
        <a:lstStyle/>
        <a:p>
          <a:endParaRPr lang="ru-RU"/>
        </a:p>
      </dgm:t>
    </dgm:pt>
    <dgm:pt modelId="{D3312A4C-EB50-41AC-94E8-5D789A0603AC}" type="sibTrans" cxnId="{F736BEA8-32F1-41B3-930D-25E4F28466F8}">
      <dgm:prSet/>
      <dgm:spPr/>
      <dgm:t>
        <a:bodyPr/>
        <a:lstStyle/>
        <a:p>
          <a:endParaRPr lang="ru-RU"/>
        </a:p>
      </dgm:t>
    </dgm:pt>
    <dgm:pt modelId="{D9EF4FAB-9F62-4E4F-AAC4-D7FDE086968E}" type="pres">
      <dgm:prSet presAssocID="{BA5EC872-86B7-4DE9-A34A-9F197800169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A2A2D1-ADBD-414F-B823-96112731C210}" type="pres">
      <dgm:prSet presAssocID="{016CDAFD-BF62-4D4F-8B7A-147BDAEF2BAE}" presName="centerShape" presStyleLbl="node0" presStyleIdx="0" presStyleCnt="1"/>
      <dgm:spPr/>
      <dgm:t>
        <a:bodyPr/>
        <a:lstStyle/>
        <a:p>
          <a:endParaRPr lang="ru-RU"/>
        </a:p>
      </dgm:t>
    </dgm:pt>
    <dgm:pt modelId="{8818EEE0-4C0F-42B6-87AD-0E663410EBA9}" type="pres">
      <dgm:prSet presAssocID="{B69E0DE4-54A6-4EF7-B527-9F1A6E3A1F7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34A31-13F0-468B-975C-DA46229DA0D0}" type="pres">
      <dgm:prSet presAssocID="{B69E0DE4-54A6-4EF7-B527-9F1A6E3A1F74}" presName="dummy" presStyleCnt="0"/>
      <dgm:spPr/>
    </dgm:pt>
    <dgm:pt modelId="{814BF95D-45AE-414D-93C0-F995A4829A99}" type="pres">
      <dgm:prSet presAssocID="{E8C0658A-EEBF-43CA-886E-338E3664C7E2}" presName="sibTrans" presStyleLbl="sibTrans2D1" presStyleIdx="0" presStyleCnt="4"/>
      <dgm:spPr/>
      <dgm:t>
        <a:bodyPr/>
        <a:lstStyle/>
        <a:p>
          <a:endParaRPr lang="ru-RU"/>
        </a:p>
      </dgm:t>
    </dgm:pt>
    <dgm:pt modelId="{2862C71C-7F38-443F-B80A-20B717B56C42}" type="pres">
      <dgm:prSet presAssocID="{F62E7481-1283-4D51-9012-8347B72616D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FF3CB-6684-461B-9C63-711E4845F8E3}" type="pres">
      <dgm:prSet presAssocID="{F62E7481-1283-4D51-9012-8347B72616DE}" presName="dummy" presStyleCnt="0"/>
      <dgm:spPr/>
    </dgm:pt>
    <dgm:pt modelId="{80313BBA-38D7-4EE1-AE43-961F040D39FC}" type="pres">
      <dgm:prSet presAssocID="{047B51C0-4BB6-4BB4-B163-C4639AB8DFD8}" presName="sibTrans" presStyleLbl="sibTrans2D1" presStyleIdx="1" presStyleCnt="4"/>
      <dgm:spPr/>
      <dgm:t>
        <a:bodyPr/>
        <a:lstStyle/>
        <a:p>
          <a:endParaRPr lang="ru-RU"/>
        </a:p>
      </dgm:t>
    </dgm:pt>
    <dgm:pt modelId="{4597E100-4AF0-4A6B-B0BC-275B337E6E76}" type="pres">
      <dgm:prSet presAssocID="{26D21E55-3F3F-4BEB-B481-97160AFBC11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F4C02-CA51-4A99-A532-8F4953B8080A}" type="pres">
      <dgm:prSet presAssocID="{26D21E55-3F3F-4BEB-B481-97160AFBC11F}" presName="dummy" presStyleCnt="0"/>
      <dgm:spPr/>
    </dgm:pt>
    <dgm:pt modelId="{CD5C993E-2F59-4CC2-855F-112232E77037}" type="pres">
      <dgm:prSet presAssocID="{F3E3D981-6537-4D47-B00D-2C34A12B7C90}" presName="sibTrans" presStyleLbl="sibTrans2D1" presStyleIdx="2" presStyleCnt="4"/>
      <dgm:spPr/>
      <dgm:t>
        <a:bodyPr/>
        <a:lstStyle/>
        <a:p>
          <a:endParaRPr lang="ru-RU"/>
        </a:p>
      </dgm:t>
    </dgm:pt>
    <dgm:pt modelId="{9D09CA57-0537-42AC-98B3-946F439E043D}" type="pres">
      <dgm:prSet presAssocID="{8FA60000-CD9D-4861-9CC6-0AA055E5BE4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09035F-B580-4287-84A8-CB0DDB6ABFD3}" type="pres">
      <dgm:prSet presAssocID="{8FA60000-CD9D-4861-9CC6-0AA055E5BE4C}" presName="dummy" presStyleCnt="0"/>
      <dgm:spPr/>
    </dgm:pt>
    <dgm:pt modelId="{841472E0-3FCE-4751-AEEB-495B3A5EE5EF}" type="pres">
      <dgm:prSet presAssocID="{D3312A4C-EB50-41AC-94E8-5D789A0603AC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F736BEA8-32F1-41B3-930D-25E4F28466F8}" srcId="{016CDAFD-BF62-4D4F-8B7A-147BDAEF2BAE}" destId="{8FA60000-CD9D-4861-9CC6-0AA055E5BE4C}" srcOrd="3" destOrd="0" parTransId="{F9B129FB-52B7-4729-81C8-951CA1D7FCD6}" sibTransId="{D3312A4C-EB50-41AC-94E8-5D789A0603AC}"/>
    <dgm:cxn modelId="{FDCD9F59-CB72-49A2-9581-5181548ED52E}" type="presOf" srcId="{016CDAFD-BF62-4D4F-8B7A-147BDAEF2BAE}" destId="{3DA2A2D1-ADBD-414F-B823-96112731C210}" srcOrd="0" destOrd="0" presId="urn:microsoft.com/office/officeart/2005/8/layout/radial6"/>
    <dgm:cxn modelId="{0F60C88B-675C-4498-8B4C-45F2B704F626}" type="presOf" srcId="{F62E7481-1283-4D51-9012-8347B72616DE}" destId="{2862C71C-7F38-443F-B80A-20B717B56C42}" srcOrd="0" destOrd="0" presId="urn:microsoft.com/office/officeart/2005/8/layout/radial6"/>
    <dgm:cxn modelId="{3DC9267E-6208-456D-8A67-7F62D84ADE1A}" srcId="{016CDAFD-BF62-4D4F-8B7A-147BDAEF2BAE}" destId="{B69E0DE4-54A6-4EF7-B527-9F1A6E3A1F74}" srcOrd="0" destOrd="0" parTransId="{1E3AFA35-25B0-4327-BEF7-127A2112886A}" sibTransId="{E8C0658A-EEBF-43CA-886E-338E3664C7E2}"/>
    <dgm:cxn modelId="{E0BD647D-3C36-45BB-9F75-25D573DD0E30}" type="presOf" srcId="{B69E0DE4-54A6-4EF7-B527-9F1A6E3A1F74}" destId="{8818EEE0-4C0F-42B6-87AD-0E663410EBA9}" srcOrd="0" destOrd="0" presId="urn:microsoft.com/office/officeart/2005/8/layout/radial6"/>
    <dgm:cxn modelId="{42AD5D89-204D-4733-A5D4-C1F8744C3E86}" type="presOf" srcId="{E8C0658A-EEBF-43CA-886E-338E3664C7E2}" destId="{814BF95D-45AE-414D-93C0-F995A4829A99}" srcOrd="0" destOrd="0" presId="urn:microsoft.com/office/officeart/2005/8/layout/radial6"/>
    <dgm:cxn modelId="{ABB67B0D-8597-4BA8-B18C-0D74C5968830}" type="presOf" srcId="{D3312A4C-EB50-41AC-94E8-5D789A0603AC}" destId="{841472E0-3FCE-4751-AEEB-495B3A5EE5EF}" srcOrd="0" destOrd="0" presId="urn:microsoft.com/office/officeart/2005/8/layout/radial6"/>
    <dgm:cxn modelId="{C30D7D6D-CFE2-4950-A8D4-CD6A44CD28C8}" srcId="{BA5EC872-86B7-4DE9-A34A-9F1978001695}" destId="{016CDAFD-BF62-4D4F-8B7A-147BDAEF2BAE}" srcOrd="0" destOrd="0" parTransId="{9865E1CE-7779-480F-8548-6A325966D89E}" sibTransId="{90406341-DC0D-47D5-8884-8FD58B791C74}"/>
    <dgm:cxn modelId="{63C10CB3-1B87-4F3C-A1CA-D5432BEC6255}" type="presOf" srcId="{F3E3D981-6537-4D47-B00D-2C34A12B7C90}" destId="{CD5C993E-2F59-4CC2-855F-112232E77037}" srcOrd="0" destOrd="0" presId="urn:microsoft.com/office/officeart/2005/8/layout/radial6"/>
    <dgm:cxn modelId="{5F8E8B66-B69F-41C0-AC8E-B537949F8C2B}" srcId="{016CDAFD-BF62-4D4F-8B7A-147BDAEF2BAE}" destId="{26D21E55-3F3F-4BEB-B481-97160AFBC11F}" srcOrd="2" destOrd="0" parTransId="{AEE9618A-26A3-41DD-BF35-464577B1E03A}" sibTransId="{F3E3D981-6537-4D47-B00D-2C34A12B7C90}"/>
    <dgm:cxn modelId="{2DF005C2-E84D-4A3A-9B2A-25F4CDBE7A5A}" type="presOf" srcId="{BA5EC872-86B7-4DE9-A34A-9F1978001695}" destId="{D9EF4FAB-9F62-4E4F-AAC4-D7FDE086968E}" srcOrd="0" destOrd="0" presId="urn:microsoft.com/office/officeart/2005/8/layout/radial6"/>
    <dgm:cxn modelId="{BAECA96E-F0F1-461F-909E-7DF4A3619BE7}" type="presOf" srcId="{26D21E55-3F3F-4BEB-B481-97160AFBC11F}" destId="{4597E100-4AF0-4A6B-B0BC-275B337E6E76}" srcOrd="0" destOrd="0" presId="urn:microsoft.com/office/officeart/2005/8/layout/radial6"/>
    <dgm:cxn modelId="{6864AC55-8DBE-493A-B2F6-BE04294ADC62}" type="presOf" srcId="{047B51C0-4BB6-4BB4-B163-C4639AB8DFD8}" destId="{80313BBA-38D7-4EE1-AE43-961F040D39FC}" srcOrd="0" destOrd="0" presId="urn:microsoft.com/office/officeart/2005/8/layout/radial6"/>
    <dgm:cxn modelId="{CF6E9E63-36F3-42FA-B2B8-4CCB60ED4604}" srcId="{016CDAFD-BF62-4D4F-8B7A-147BDAEF2BAE}" destId="{F62E7481-1283-4D51-9012-8347B72616DE}" srcOrd="1" destOrd="0" parTransId="{E2DCD8BF-8161-4964-8246-5971D4C5C692}" sibTransId="{047B51C0-4BB6-4BB4-B163-C4639AB8DFD8}"/>
    <dgm:cxn modelId="{16F166BD-6EDB-4504-8EE3-0CF512152766}" type="presOf" srcId="{8FA60000-CD9D-4861-9CC6-0AA055E5BE4C}" destId="{9D09CA57-0537-42AC-98B3-946F439E043D}" srcOrd="0" destOrd="0" presId="urn:microsoft.com/office/officeart/2005/8/layout/radial6"/>
    <dgm:cxn modelId="{E68B8945-BF63-4209-964C-5CE7D406B7A4}" type="presParOf" srcId="{D9EF4FAB-9F62-4E4F-AAC4-D7FDE086968E}" destId="{3DA2A2D1-ADBD-414F-B823-96112731C210}" srcOrd="0" destOrd="0" presId="urn:microsoft.com/office/officeart/2005/8/layout/radial6"/>
    <dgm:cxn modelId="{15C665C7-B63F-4B1F-8A95-1BDBEEF38DBD}" type="presParOf" srcId="{D9EF4FAB-9F62-4E4F-AAC4-D7FDE086968E}" destId="{8818EEE0-4C0F-42B6-87AD-0E663410EBA9}" srcOrd="1" destOrd="0" presId="urn:microsoft.com/office/officeart/2005/8/layout/radial6"/>
    <dgm:cxn modelId="{41AABA4A-9598-4F58-9638-BCA1A3C19F54}" type="presParOf" srcId="{D9EF4FAB-9F62-4E4F-AAC4-D7FDE086968E}" destId="{1B434A31-13F0-468B-975C-DA46229DA0D0}" srcOrd="2" destOrd="0" presId="urn:microsoft.com/office/officeart/2005/8/layout/radial6"/>
    <dgm:cxn modelId="{2AF648D9-0D24-41C2-B885-459917766610}" type="presParOf" srcId="{D9EF4FAB-9F62-4E4F-AAC4-D7FDE086968E}" destId="{814BF95D-45AE-414D-93C0-F995A4829A99}" srcOrd="3" destOrd="0" presId="urn:microsoft.com/office/officeart/2005/8/layout/radial6"/>
    <dgm:cxn modelId="{BD6B85D4-FC96-42BF-A361-909237D4D86F}" type="presParOf" srcId="{D9EF4FAB-9F62-4E4F-AAC4-D7FDE086968E}" destId="{2862C71C-7F38-443F-B80A-20B717B56C42}" srcOrd="4" destOrd="0" presId="urn:microsoft.com/office/officeart/2005/8/layout/radial6"/>
    <dgm:cxn modelId="{3FEACE35-F647-494A-8893-7AD694E6CDE9}" type="presParOf" srcId="{D9EF4FAB-9F62-4E4F-AAC4-D7FDE086968E}" destId="{43DFF3CB-6684-461B-9C63-711E4845F8E3}" srcOrd="5" destOrd="0" presId="urn:microsoft.com/office/officeart/2005/8/layout/radial6"/>
    <dgm:cxn modelId="{F196B730-6DCA-4852-9F1F-B6F1CCE7D764}" type="presParOf" srcId="{D9EF4FAB-9F62-4E4F-AAC4-D7FDE086968E}" destId="{80313BBA-38D7-4EE1-AE43-961F040D39FC}" srcOrd="6" destOrd="0" presId="urn:microsoft.com/office/officeart/2005/8/layout/radial6"/>
    <dgm:cxn modelId="{03785808-6A1B-47E3-A34B-666D434A20F1}" type="presParOf" srcId="{D9EF4FAB-9F62-4E4F-AAC4-D7FDE086968E}" destId="{4597E100-4AF0-4A6B-B0BC-275B337E6E76}" srcOrd="7" destOrd="0" presId="urn:microsoft.com/office/officeart/2005/8/layout/radial6"/>
    <dgm:cxn modelId="{54D058D3-E587-4D8B-8B1E-5AC8530ADB48}" type="presParOf" srcId="{D9EF4FAB-9F62-4E4F-AAC4-D7FDE086968E}" destId="{F81F4C02-CA51-4A99-A532-8F4953B8080A}" srcOrd="8" destOrd="0" presId="urn:microsoft.com/office/officeart/2005/8/layout/radial6"/>
    <dgm:cxn modelId="{F50076A0-CE26-4B63-8F5E-F81236EE5EC6}" type="presParOf" srcId="{D9EF4FAB-9F62-4E4F-AAC4-D7FDE086968E}" destId="{CD5C993E-2F59-4CC2-855F-112232E77037}" srcOrd="9" destOrd="0" presId="urn:microsoft.com/office/officeart/2005/8/layout/radial6"/>
    <dgm:cxn modelId="{D6C21A73-FAD9-4B18-BD8A-0BEC53E41075}" type="presParOf" srcId="{D9EF4FAB-9F62-4E4F-AAC4-D7FDE086968E}" destId="{9D09CA57-0537-42AC-98B3-946F439E043D}" srcOrd="10" destOrd="0" presId="urn:microsoft.com/office/officeart/2005/8/layout/radial6"/>
    <dgm:cxn modelId="{DD26D4A5-65E6-4AE6-B5C5-BE9D23EA0FFE}" type="presParOf" srcId="{D9EF4FAB-9F62-4E4F-AAC4-D7FDE086968E}" destId="{F609035F-B580-4287-84A8-CB0DDB6ABFD3}" srcOrd="11" destOrd="0" presId="urn:microsoft.com/office/officeart/2005/8/layout/radial6"/>
    <dgm:cxn modelId="{7B94D3C2-0142-4815-82DF-A1419AD62792}" type="presParOf" srcId="{D9EF4FAB-9F62-4E4F-AAC4-D7FDE086968E}" destId="{841472E0-3FCE-4751-AEEB-495B3A5EE5E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A5EC872-86B7-4DE9-A34A-9F197800169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6CDAFD-BF62-4D4F-8B7A-147BDAEF2BAE}">
      <dgm:prSet phldrT="[Текст]"/>
      <dgm:spPr/>
      <dgm:t>
        <a:bodyPr/>
        <a:lstStyle/>
        <a:p>
          <a:r>
            <a:rPr lang="ru-RU"/>
            <a:t>организм</a:t>
          </a:r>
        </a:p>
      </dgm:t>
    </dgm:pt>
    <dgm:pt modelId="{9865E1CE-7779-480F-8548-6A325966D89E}" type="parTrans" cxnId="{C30D7D6D-CFE2-4950-A8D4-CD6A44CD28C8}">
      <dgm:prSet/>
      <dgm:spPr/>
      <dgm:t>
        <a:bodyPr/>
        <a:lstStyle/>
        <a:p>
          <a:endParaRPr lang="ru-RU"/>
        </a:p>
      </dgm:t>
    </dgm:pt>
    <dgm:pt modelId="{90406341-DC0D-47D5-8884-8FD58B791C74}" type="sibTrans" cxnId="{C30D7D6D-CFE2-4950-A8D4-CD6A44CD28C8}">
      <dgm:prSet/>
      <dgm:spPr/>
      <dgm:t>
        <a:bodyPr/>
        <a:lstStyle/>
        <a:p>
          <a:endParaRPr lang="ru-RU"/>
        </a:p>
      </dgm:t>
    </dgm:pt>
    <dgm:pt modelId="{B69E0DE4-54A6-4EF7-B527-9F1A6E3A1F74}">
      <dgm:prSet phldrT="[Текст]"/>
      <dgm:spPr/>
      <dgm:t>
        <a:bodyPr/>
        <a:lstStyle/>
        <a:p>
          <a:r>
            <a:rPr lang="ru-RU" dirty="0"/>
            <a:t> власть</a:t>
          </a:r>
        </a:p>
      </dgm:t>
    </dgm:pt>
    <dgm:pt modelId="{1E3AFA35-25B0-4327-BEF7-127A2112886A}" type="parTrans" cxnId="{3DC9267E-6208-456D-8A67-7F62D84ADE1A}">
      <dgm:prSet/>
      <dgm:spPr/>
      <dgm:t>
        <a:bodyPr/>
        <a:lstStyle/>
        <a:p>
          <a:endParaRPr lang="ru-RU"/>
        </a:p>
      </dgm:t>
    </dgm:pt>
    <dgm:pt modelId="{E8C0658A-EEBF-43CA-886E-338E3664C7E2}" type="sibTrans" cxnId="{3DC9267E-6208-456D-8A67-7F62D84ADE1A}">
      <dgm:prSet/>
      <dgm:spPr/>
      <dgm:t>
        <a:bodyPr/>
        <a:lstStyle/>
        <a:p>
          <a:endParaRPr lang="ru-RU"/>
        </a:p>
      </dgm:t>
    </dgm:pt>
    <dgm:pt modelId="{F62E7481-1283-4D51-9012-8347B72616DE}">
      <dgm:prSet phldrT="[Текст]"/>
      <dgm:spPr/>
      <dgm:t>
        <a:bodyPr/>
        <a:lstStyle/>
        <a:p>
          <a:r>
            <a:rPr lang="ru-RU" dirty="0"/>
            <a:t> менталитет</a:t>
          </a:r>
        </a:p>
      </dgm:t>
    </dgm:pt>
    <dgm:pt modelId="{E2DCD8BF-8161-4964-8246-5971D4C5C692}" type="parTrans" cxnId="{CF6E9E63-36F3-42FA-B2B8-4CCB60ED4604}">
      <dgm:prSet/>
      <dgm:spPr/>
      <dgm:t>
        <a:bodyPr/>
        <a:lstStyle/>
        <a:p>
          <a:endParaRPr lang="ru-RU"/>
        </a:p>
      </dgm:t>
    </dgm:pt>
    <dgm:pt modelId="{047B51C0-4BB6-4BB4-B163-C4639AB8DFD8}" type="sibTrans" cxnId="{CF6E9E63-36F3-42FA-B2B8-4CCB60ED4604}">
      <dgm:prSet/>
      <dgm:spPr/>
      <dgm:t>
        <a:bodyPr/>
        <a:lstStyle/>
        <a:p>
          <a:endParaRPr lang="ru-RU"/>
        </a:p>
      </dgm:t>
    </dgm:pt>
    <dgm:pt modelId="{26D21E55-3F3F-4BEB-B481-97160AFBC11F}">
      <dgm:prSet phldrT="[Текст]"/>
      <dgm:spPr/>
      <dgm:t>
        <a:bodyPr/>
        <a:lstStyle/>
        <a:p>
          <a:r>
            <a:rPr lang="ru-RU" dirty="0"/>
            <a:t>народ</a:t>
          </a:r>
        </a:p>
      </dgm:t>
    </dgm:pt>
    <dgm:pt modelId="{AEE9618A-26A3-41DD-BF35-464577B1E03A}" type="parTrans" cxnId="{5F8E8B66-B69F-41C0-AC8E-B537949F8C2B}">
      <dgm:prSet/>
      <dgm:spPr/>
      <dgm:t>
        <a:bodyPr/>
        <a:lstStyle/>
        <a:p>
          <a:endParaRPr lang="ru-RU"/>
        </a:p>
      </dgm:t>
    </dgm:pt>
    <dgm:pt modelId="{F3E3D981-6537-4D47-B00D-2C34A12B7C90}" type="sibTrans" cxnId="{5F8E8B66-B69F-41C0-AC8E-B537949F8C2B}">
      <dgm:prSet/>
      <dgm:spPr/>
      <dgm:t>
        <a:bodyPr/>
        <a:lstStyle/>
        <a:p>
          <a:endParaRPr lang="ru-RU"/>
        </a:p>
      </dgm:t>
    </dgm:pt>
    <dgm:pt modelId="{8FA60000-CD9D-4861-9CC6-0AA055E5BE4C}">
      <dgm:prSet phldrT="[Текст]"/>
      <dgm:spPr/>
      <dgm:t>
        <a:bodyPr/>
        <a:lstStyle/>
        <a:p>
          <a:r>
            <a:rPr lang="ru-RU" dirty="0"/>
            <a:t>капитал</a:t>
          </a:r>
        </a:p>
      </dgm:t>
    </dgm:pt>
    <dgm:pt modelId="{F9B129FB-52B7-4729-81C8-951CA1D7FCD6}" type="parTrans" cxnId="{F736BEA8-32F1-41B3-930D-25E4F28466F8}">
      <dgm:prSet/>
      <dgm:spPr/>
      <dgm:t>
        <a:bodyPr/>
        <a:lstStyle/>
        <a:p>
          <a:endParaRPr lang="ru-RU"/>
        </a:p>
      </dgm:t>
    </dgm:pt>
    <dgm:pt modelId="{D3312A4C-EB50-41AC-94E8-5D789A0603AC}" type="sibTrans" cxnId="{F736BEA8-32F1-41B3-930D-25E4F28466F8}">
      <dgm:prSet/>
      <dgm:spPr/>
      <dgm:t>
        <a:bodyPr/>
        <a:lstStyle/>
        <a:p>
          <a:endParaRPr lang="ru-RU"/>
        </a:p>
      </dgm:t>
    </dgm:pt>
    <dgm:pt modelId="{D9EF4FAB-9F62-4E4F-AAC4-D7FDE086968E}" type="pres">
      <dgm:prSet presAssocID="{BA5EC872-86B7-4DE9-A34A-9F197800169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A2A2D1-ADBD-414F-B823-96112731C210}" type="pres">
      <dgm:prSet presAssocID="{016CDAFD-BF62-4D4F-8B7A-147BDAEF2BAE}" presName="centerShape" presStyleLbl="node0" presStyleIdx="0" presStyleCnt="1"/>
      <dgm:spPr/>
      <dgm:t>
        <a:bodyPr/>
        <a:lstStyle/>
        <a:p>
          <a:endParaRPr lang="ru-RU"/>
        </a:p>
      </dgm:t>
    </dgm:pt>
    <dgm:pt modelId="{8818EEE0-4C0F-42B6-87AD-0E663410EBA9}" type="pres">
      <dgm:prSet presAssocID="{B69E0DE4-54A6-4EF7-B527-9F1A6E3A1F7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34A31-13F0-468B-975C-DA46229DA0D0}" type="pres">
      <dgm:prSet presAssocID="{B69E0DE4-54A6-4EF7-B527-9F1A6E3A1F74}" presName="dummy" presStyleCnt="0"/>
      <dgm:spPr/>
    </dgm:pt>
    <dgm:pt modelId="{814BF95D-45AE-414D-93C0-F995A4829A99}" type="pres">
      <dgm:prSet presAssocID="{E8C0658A-EEBF-43CA-886E-338E3664C7E2}" presName="sibTrans" presStyleLbl="sibTrans2D1" presStyleIdx="0" presStyleCnt="4"/>
      <dgm:spPr/>
      <dgm:t>
        <a:bodyPr/>
        <a:lstStyle/>
        <a:p>
          <a:endParaRPr lang="ru-RU"/>
        </a:p>
      </dgm:t>
    </dgm:pt>
    <dgm:pt modelId="{2862C71C-7F38-443F-B80A-20B717B56C42}" type="pres">
      <dgm:prSet presAssocID="{F62E7481-1283-4D51-9012-8347B72616D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FF3CB-6684-461B-9C63-711E4845F8E3}" type="pres">
      <dgm:prSet presAssocID="{F62E7481-1283-4D51-9012-8347B72616DE}" presName="dummy" presStyleCnt="0"/>
      <dgm:spPr/>
    </dgm:pt>
    <dgm:pt modelId="{80313BBA-38D7-4EE1-AE43-961F040D39FC}" type="pres">
      <dgm:prSet presAssocID="{047B51C0-4BB6-4BB4-B163-C4639AB8DFD8}" presName="sibTrans" presStyleLbl="sibTrans2D1" presStyleIdx="1" presStyleCnt="4"/>
      <dgm:spPr/>
      <dgm:t>
        <a:bodyPr/>
        <a:lstStyle/>
        <a:p>
          <a:endParaRPr lang="ru-RU"/>
        </a:p>
      </dgm:t>
    </dgm:pt>
    <dgm:pt modelId="{4597E100-4AF0-4A6B-B0BC-275B337E6E76}" type="pres">
      <dgm:prSet presAssocID="{26D21E55-3F3F-4BEB-B481-97160AFBC11F}" presName="node" presStyleLbl="node1" presStyleIdx="2" presStyleCnt="4" custRadScaleRad="110895" custRadScaleInc="-11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F4C02-CA51-4A99-A532-8F4953B8080A}" type="pres">
      <dgm:prSet presAssocID="{26D21E55-3F3F-4BEB-B481-97160AFBC11F}" presName="dummy" presStyleCnt="0"/>
      <dgm:spPr/>
    </dgm:pt>
    <dgm:pt modelId="{CD5C993E-2F59-4CC2-855F-112232E77037}" type="pres">
      <dgm:prSet presAssocID="{F3E3D981-6537-4D47-B00D-2C34A12B7C90}" presName="sibTrans" presStyleLbl="sibTrans2D1" presStyleIdx="2" presStyleCnt="4"/>
      <dgm:spPr/>
      <dgm:t>
        <a:bodyPr/>
        <a:lstStyle/>
        <a:p>
          <a:endParaRPr lang="ru-RU"/>
        </a:p>
      </dgm:t>
    </dgm:pt>
    <dgm:pt modelId="{9D09CA57-0537-42AC-98B3-946F439E043D}" type="pres">
      <dgm:prSet presAssocID="{8FA60000-CD9D-4861-9CC6-0AA055E5BE4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09035F-B580-4287-84A8-CB0DDB6ABFD3}" type="pres">
      <dgm:prSet presAssocID="{8FA60000-CD9D-4861-9CC6-0AA055E5BE4C}" presName="dummy" presStyleCnt="0"/>
      <dgm:spPr/>
    </dgm:pt>
    <dgm:pt modelId="{841472E0-3FCE-4751-AEEB-495B3A5EE5EF}" type="pres">
      <dgm:prSet presAssocID="{D3312A4C-EB50-41AC-94E8-5D789A0603AC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D1324291-9ECE-4600-BF76-AE06E6636A18}" type="presOf" srcId="{BA5EC872-86B7-4DE9-A34A-9F1978001695}" destId="{D9EF4FAB-9F62-4E4F-AAC4-D7FDE086968E}" srcOrd="0" destOrd="0" presId="urn:microsoft.com/office/officeart/2005/8/layout/radial6"/>
    <dgm:cxn modelId="{F736BEA8-32F1-41B3-930D-25E4F28466F8}" srcId="{016CDAFD-BF62-4D4F-8B7A-147BDAEF2BAE}" destId="{8FA60000-CD9D-4861-9CC6-0AA055E5BE4C}" srcOrd="3" destOrd="0" parTransId="{F9B129FB-52B7-4729-81C8-951CA1D7FCD6}" sibTransId="{D3312A4C-EB50-41AC-94E8-5D789A0603AC}"/>
    <dgm:cxn modelId="{6A4FF3AA-70CF-495F-9F6A-FCC362CD13C5}" type="presOf" srcId="{E8C0658A-EEBF-43CA-886E-338E3664C7E2}" destId="{814BF95D-45AE-414D-93C0-F995A4829A99}" srcOrd="0" destOrd="0" presId="urn:microsoft.com/office/officeart/2005/8/layout/radial6"/>
    <dgm:cxn modelId="{76D91684-1A7A-4F37-9833-21A599506AE7}" type="presOf" srcId="{26D21E55-3F3F-4BEB-B481-97160AFBC11F}" destId="{4597E100-4AF0-4A6B-B0BC-275B337E6E76}" srcOrd="0" destOrd="0" presId="urn:microsoft.com/office/officeart/2005/8/layout/radial6"/>
    <dgm:cxn modelId="{43D856CD-144C-4F61-8125-73613FA0C94D}" type="presOf" srcId="{D3312A4C-EB50-41AC-94E8-5D789A0603AC}" destId="{841472E0-3FCE-4751-AEEB-495B3A5EE5EF}" srcOrd="0" destOrd="0" presId="urn:microsoft.com/office/officeart/2005/8/layout/radial6"/>
    <dgm:cxn modelId="{5F8E8B66-B69F-41C0-AC8E-B537949F8C2B}" srcId="{016CDAFD-BF62-4D4F-8B7A-147BDAEF2BAE}" destId="{26D21E55-3F3F-4BEB-B481-97160AFBC11F}" srcOrd="2" destOrd="0" parTransId="{AEE9618A-26A3-41DD-BF35-464577B1E03A}" sibTransId="{F3E3D981-6537-4D47-B00D-2C34A12B7C90}"/>
    <dgm:cxn modelId="{4403C04D-EB66-4BAE-BEDC-BE94C72129C8}" type="presOf" srcId="{F3E3D981-6537-4D47-B00D-2C34A12B7C90}" destId="{CD5C993E-2F59-4CC2-855F-112232E77037}" srcOrd="0" destOrd="0" presId="urn:microsoft.com/office/officeart/2005/8/layout/radial6"/>
    <dgm:cxn modelId="{3DC9267E-6208-456D-8A67-7F62D84ADE1A}" srcId="{016CDAFD-BF62-4D4F-8B7A-147BDAEF2BAE}" destId="{B69E0DE4-54A6-4EF7-B527-9F1A6E3A1F74}" srcOrd="0" destOrd="0" parTransId="{1E3AFA35-25B0-4327-BEF7-127A2112886A}" sibTransId="{E8C0658A-EEBF-43CA-886E-338E3664C7E2}"/>
    <dgm:cxn modelId="{C30D7D6D-CFE2-4950-A8D4-CD6A44CD28C8}" srcId="{BA5EC872-86B7-4DE9-A34A-9F1978001695}" destId="{016CDAFD-BF62-4D4F-8B7A-147BDAEF2BAE}" srcOrd="0" destOrd="0" parTransId="{9865E1CE-7779-480F-8548-6A325966D89E}" sibTransId="{90406341-DC0D-47D5-8884-8FD58B791C74}"/>
    <dgm:cxn modelId="{CF6E9E63-36F3-42FA-B2B8-4CCB60ED4604}" srcId="{016CDAFD-BF62-4D4F-8B7A-147BDAEF2BAE}" destId="{F62E7481-1283-4D51-9012-8347B72616DE}" srcOrd="1" destOrd="0" parTransId="{E2DCD8BF-8161-4964-8246-5971D4C5C692}" sibTransId="{047B51C0-4BB6-4BB4-B163-C4639AB8DFD8}"/>
    <dgm:cxn modelId="{95E21FD2-81F9-4613-A12D-1A91801E16BC}" type="presOf" srcId="{8FA60000-CD9D-4861-9CC6-0AA055E5BE4C}" destId="{9D09CA57-0537-42AC-98B3-946F439E043D}" srcOrd="0" destOrd="0" presId="urn:microsoft.com/office/officeart/2005/8/layout/radial6"/>
    <dgm:cxn modelId="{9589ADFC-57F8-4A79-8097-9EA0C4D0A3C9}" type="presOf" srcId="{F62E7481-1283-4D51-9012-8347B72616DE}" destId="{2862C71C-7F38-443F-B80A-20B717B56C42}" srcOrd="0" destOrd="0" presId="urn:microsoft.com/office/officeart/2005/8/layout/radial6"/>
    <dgm:cxn modelId="{93772A85-E267-4B32-9C81-56759072CCB4}" type="presOf" srcId="{016CDAFD-BF62-4D4F-8B7A-147BDAEF2BAE}" destId="{3DA2A2D1-ADBD-414F-B823-96112731C210}" srcOrd="0" destOrd="0" presId="urn:microsoft.com/office/officeart/2005/8/layout/radial6"/>
    <dgm:cxn modelId="{9958C465-5919-4305-BFD8-6EB3B80E9A66}" type="presOf" srcId="{B69E0DE4-54A6-4EF7-B527-9F1A6E3A1F74}" destId="{8818EEE0-4C0F-42B6-87AD-0E663410EBA9}" srcOrd="0" destOrd="0" presId="urn:microsoft.com/office/officeart/2005/8/layout/radial6"/>
    <dgm:cxn modelId="{551A7F8C-1A56-4EF7-9994-F253FAE95365}" type="presOf" srcId="{047B51C0-4BB6-4BB4-B163-C4639AB8DFD8}" destId="{80313BBA-38D7-4EE1-AE43-961F040D39FC}" srcOrd="0" destOrd="0" presId="urn:microsoft.com/office/officeart/2005/8/layout/radial6"/>
    <dgm:cxn modelId="{6043B132-6CA1-4364-B721-E41485C92901}" type="presParOf" srcId="{D9EF4FAB-9F62-4E4F-AAC4-D7FDE086968E}" destId="{3DA2A2D1-ADBD-414F-B823-96112731C210}" srcOrd="0" destOrd="0" presId="urn:microsoft.com/office/officeart/2005/8/layout/radial6"/>
    <dgm:cxn modelId="{87A37B29-8559-471C-909E-3B198B544F01}" type="presParOf" srcId="{D9EF4FAB-9F62-4E4F-AAC4-D7FDE086968E}" destId="{8818EEE0-4C0F-42B6-87AD-0E663410EBA9}" srcOrd="1" destOrd="0" presId="urn:microsoft.com/office/officeart/2005/8/layout/radial6"/>
    <dgm:cxn modelId="{17363A16-2A89-4F85-85FD-99A70CAB934F}" type="presParOf" srcId="{D9EF4FAB-9F62-4E4F-AAC4-D7FDE086968E}" destId="{1B434A31-13F0-468B-975C-DA46229DA0D0}" srcOrd="2" destOrd="0" presId="urn:microsoft.com/office/officeart/2005/8/layout/radial6"/>
    <dgm:cxn modelId="{1E9D6356-7308-4C2F-BC4F-7474A82DF56A}" type="presParOf" srcId="{D9EF4FAB-9F62-4E4F-AAC4-D7FDE086968E}" destId="{814BF95D-45AE-414D-93C0-F995A4829A99}" srcOrd="3" destOrd="0" presId="urn:microsoft.com/office/officeart/2005/8/layout/radial6"/>
    <dgm:cxn modelId="{B34B5FA5-5862-45F3-9A41-001814D56623}" type="presParOf" srcId="{D9EF4FAB-9F62-4E4F-AAC4-D7FDE086968E}" destId="{2862C71C-7F38-443F-B80A-20B717B56C42}" srcOrd="4" destOrd="0" presId="urn:microsoft.com/office/officeart/2005/8/layout/radial6"/>
    <dgm:cxn modelId="{F2268268-EBFE-45DE-B912-5E04093D0702}" type="presParOf" srcId="{D9EF4FAB-9F62-4E4F-AAC4-D7FDE086968E}" destId="{43DFF3CB-6684-461B-9C63-711E4845F8E3}" srcOrd="5" destOrd="0" presId="urn:microsoft.com/office/officeart/2005/8/layout/radial6"/>
    <dgm:cxn modelId="{2D087DF7-F72D-4711-A90F-E3A2AF83FEF6}" type="presParOf" srcId="{D9EF4FAB-9F62-4E4F-AAC4-D7FDE086968E}" destId="{80313BBA-38D7-4EE1-AE43-961F040D39FC}" srcOrd="6" destOrd="0" presId="urn:microsoft.com/office/officeart/2005/8/layout/radial6"/>
    <dgm:cxn modelId="{65ACDF5D-90F1-4697-B312-7A9D4BA13C5E}" type="presParOf" srcId="{D9EF4FAB-9F62-4E4F-AAC4-D7FDE086968E}" destId="{4597E100-4AF0-4A6B-B0BC-275B337E6E76}" srcOrd="7" destOrd="0" presId="urn:microsoft.com/office/officeart/2005/8/layout/radial6"/>
    <dgm:cxn modelId="{688064B2-EBC5-4D39-B0ED-1274AEC597A8}" type="presParOf" srcId="{D9EF4FAB-9F62-4E4F-AAC4-D7FDE086968E}" destId="{F81F4C02-CA51-4A99-A532-8F4953B8080A}" srcOrd="8" destOrd="0" presId="urn:microsoft.com/office/officeart/2005/8/layout/radial6"/>
    <dgm:cxn modelId="{437F478F-C43F-4B86-8611-7DF8BE5540D2}" type="presParOf" srcId="{D9EF4FAB-9F62-4E4F-AAC4-D7FDE086968E}" destId="{CD5C993E-2F59-4CC2-855F-112232E77037}" srcOrd="9" destOrd="0" presId="urn:microsoft.com/office/officeart/2005/8/layout/radial6"/>
    <dgm:cxn modelId="{EE8CCDF0-5319-4618-9236-A09A11FDF96F}" type="presParOf" srcId="{D9EF4FAB-9F62-4E4F-AAC4-D7FDE086968E}" destId="{9D09CA57-0537-42AC-98B3-946F439E043D}" srcOrd="10" destOrd="0" presId="urn:microsoft.com/office/officeart/2005/8/layout/radial6"/>
    <dgm:cxn modelId="{23B1B3C9-F631-472B-8F5F-FC779909EEB4}" type="presParOf" srcId="{D9EF4FAB-9F62-4E4F-AAC4-D7FDE086968E}" destId="{F609035F-B580-4287-84A8-CB0DDB6ABFD3}" srcOrd="11" destOrd="0" presId="urn:microsoft.com/office/officeart/2005/8/layout/radial6"/>
    <dgm:cxn modelId="{5E6F4C42-1704-4334-A3CB-2AD27B4C1EB8}" type="presParOf" srcId="{D9EF4FAB-9F62-4E4F-AAC4-D7FDE086968E}" destId="{841472E0-3FCE-4751-AEEB-495B3A5EE5E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A5EC872-86B7-4DE9-A34A-9F197800169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6CDAFD-BF62-4D4F-8B7A-147BDAEF2BAE}">
      <dgm:prSet phldrT="[Текст]"/>
      <dgm:spPr/>
      <dgm:t>
        <a:bodyPr/>
        <a:lstStyle/>
        <a:p>
          <a:r>
            <a:rPr lang="ru-RU" dirty="0"/>
            <a:t>орга88низм</a:t>
          </a:r>
        </a:p>
      </dgm:t>
    </dgm:pt>
    <dgm:pt modelId="{9865E1CE-7779-480F-8548-6A325966D89E}" type="parTrans" cxnId="{C30D7D6D-CFE2-4950-A8D4-CD6A44CD28C8}">
      <dgm:prSet/>
      <dgm:spPr/>
      <dgm:t>
        <a:bodyPr/>
        <a:lstStyle/>
        <a:p>
          <a:endParaRPr lang="ru-RU"/>
        </a:p>
      </dgm:t>
    </dgm:pt>
    <dgm:pt modelId="{90406341-DC0D-47D5-8884-8FD58B791C74}" type="sibTrans" cxnId="{C30D7D6D-CFE2-4950-A8D4-CD6A44CD28C8}">
      <dgm:prSet/>
      <dgm:spPr/>
      <dgm:t>
        <a:bodyPr/>
        <a:lstStyle/>
        <a:p>
          <a:endParaRPr lang="ru-RU"/>
        </a:p>
      </dgm:t>
    </dgm:pt>
    <dgm:pt modelId="{B69E0DE4-54A6-4EF7-B527-9F1A6E3A1F74}">
      <dgm:prSet phldrT="[Текст]"/>
      <dgm:spPr/>
      <dgm:t>
        <a:bodyPr/>
        <a:lstStyle/>
        <a:p>
          <a:r>
            <a:rPr lang="ru-RU" dirty="0"/>
            <a:t> власть</a:t>
          </a:r>
        </a:p>
      </dgm:t>
    </dgm:pt>
    <dgm:pt modelId="{1E3AFA35-25B0-4327-BEF7-127A2112886A}" type="parTrans" cxnId="{3DC9267E-6208-456D-8A67-7F62D84ADE1A}">
      <dgm:prSet/>
      <dgm:spPr/>
      <dgm:t>
        <a:bodyPr/>
        <a:lstStyle/>
        <a:p>
          <a:endParaRPr lang="ru-RU"/>
        </a:p>
      </dgm:t>
    </dgm:pt>
    <dgm:pt modelId="{E8C0658A-EEBF-43CA-886E-338E3664C7E2}" type="sibTrans" cxnId="{3DC9267E-6208-456D-8A67-7F62D84ADE1A}">
      <dgm:prSet/>
      <dgm:spPr/>
      <dgm:t>
        <a:bodyPr/>
        <a:lstStyle/>
        <a:p>
          <a:endParaRPr lang="ru-RU"/>
        </a:p>
      </dgm:t>
    </dgm:pt>
    <dgm:pt modelId="{F62E7481-1283-4D51-9012-8347B72616DE}">
      <dgm:prSet phldrT="[Текст]"/>
      <dgm:spPr/>
      <dgm:t>
        <a:bodyPr/>
        <a:lstStyle/>
        <a:p>
          <a:r>
            <a:rPr lang="ru-RU" dirty="0"/>
            <a:t> менталитет</a:t>
          </a:r>
        </a:p>
      </dgm:t>
    </dgm:pt>
    <dgm:pt modelId="{E2DCD8BF-8161-4964-8246-5971D4C5C692}" type="parTrans" cxnId="{CF6E9E63-36F3-42FA-B2B8-4CCB60ED4604}">
      <dgm:prSet/>
      <dgm:spPr/>
      <dgm:t>
        <a:bodyPr/>
        <a:lstStyle/>
        <a:p>
          <a:endParaRPr lang="ru-RU"/>
        </a:p>
      </dgm:t>
    </dgm:pt>
    <dgm:pt modelId="{047B51C0-4BB6-4BB4-B163-C4639AB8DFD8}" type="sibTrans" cxnId="{CF6E9E63-36F3-42FA-B2B8-4CCB60ED4604}">
      <dgm:prSet/>
      <dgm:spPr/>
      <dgm:t>
        <a:bodyPr/>
        <a:lstStyle/>
        <a:p>
          <a:endParaRPr lang="ru-RU"/>
        </a:p>
      </dgm:t>
    </dgm:pt>
    <dgm:pt modelId="{26D21E55-3F3F-4BEB-B481-97160AFBC11F}">
      <dgm:prSet phldrT="[Текст]"/>
      <dgm:spPr/>
      <dgm:t>
        <a:bodyPr/>
        <a:lstStyle/>
        <a:p>
          <a:r>
            <a:rPr lang="ru-RU" dirty="0"/>
            <a:t>народ</a:t>
          </a:r>
        </a:p>
      </dgm:t>
    </dgm:pt>
    <dgm:pt modelId="{AEE9618A-26A3-41DD-BF35-464577B1E03A}" type="parTrans" cxnId="{5F8E8B66-B69F-41C0-AC8E-B537949F8C2B}">
      <dgm:prSet/>
      <dgm:spPr/>
      <dgm:t>
        <a:bodyPr/>
        <a:lstStyle/>
        <a:p>
          <a:endParaRPr lang="ru-RU"/>
        </a:p>
      </dgm:t>
    </dgm:pt>
    <dgm:pt modelId="{F3E3D981-6537-4D47-B00D-2C34A12B7C90}" type="sibTrans" cxnId="{5F8E8B66-B69F-41C0-AC8E-B537949F8C2B}">
      <dgm:prSet/>
      <dgm:spPr/>
      <dgm:t>
        <a:bodyPr/>
        <a:lstStyle/>
        <a:p>
          <a:endParaRPr lang="ru-RU"/>
        </a:p>
      </dgm:t>
    </dgm:pt>
    <dgm:pt modelId="{8FA60000-CD9D-4861-9CC6-0AA055E5BE4C}">
      <dgm:prSet phldrT="[Текст]"/>
      <dgm:spPr/>
      <dgm:t>
        <a:bodyPr/>
        <a:lstStyle/>
        <a:p>
          <a:r>
            <a:rPr lang="ru-RU" dirty="0"/>
            <a:t>капитал</a:t>
          </a:r>
        </a:p>
      </dgm:t>
    </dgm:pt>
    <dgm:pt modelId="{F9B129FB-52B7-4729-81C8-951CA1D7FCD6}" type="parTrans" cxnId="{F736BEA8-32F1-41B3-930D-25E4F28466F8}">
      <dgm:prSet/>
      <dgm:spPr/>
      <dgm:t>
        <a:bodyPr/>
        <a:lstStyle/>
        <a:p>
          <a:endParaRPr lang="ru-RU"/>
        </a:p>
      </dgm:t>
    </dgm:pt>
    <dgm:pt modelId="{D3312A4C-EB50-41AC-94E8-5D789A0603AC}" type="sibTrans" cxnId="{F736BEA8-32F1-41B3-930D-25E4F28466F8}">
      <dgm:prSet/>
      <dgm:spPr/>
      <dgm:t>
        <a:bodyPr/>
        <a:lstStyle/>
        <a:p>
          <a:endParaRPr lang="ru-RU"/>
        </a:p>
      </dgm:t>
    </dgm:pt>
    <dgm:pt modelId="{D9EF4FAB-9F62-4E4F-AAC4-D7FDE086968E}" type="pres">
      <dgm:prSet presAssocID="{BA5EC872-86B7-4DE9-A34A-9F197800169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A2A2D1-ADBD-414F-B823-96112731C210}" type="pres">
      <dgm:prSet presAssocID="{016CDAFD-BF62-4D4F-8B7A-147BDAEF2BAE}" presName="centerShape" presStyleLbl="node0" presStyleIdx="0" presStyleCnt="1"/>
      <dgm:spPr/>
      <dgm:t>
        <a:bodyPr/>
        <a:lstStyle/>
        <a:p>
          <a:endParaRPr lang="ru-RU"/>
        </a:p>
      </dgm:t>
    </dgm:pt>
    <dgm:pt modelId="{8818EEE0-4C0F-42B6-87AD-0E663410EBA9}" type="pres">
      <dgm:prSet presAssocID="{B69E0DE4-54A6-4EF7-B527-9F1A6E3A1F7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34A31-13F0-468B-975C-DA46229DA0D0}" type="pres">
      <dgm:prSet presAssocID="{B69E0DE4-54A6-4EF7-B527-9F1A6E3A1F74}" presName="dummy" presStyleCnt="0"/>
      <dgm:spPr/>
    </dgm:pt>
    <dgm:pt modelId="{814BF95D-45AE-414D-93C0-F995A4829A99}" type="pres">
      <dgm:prSet presAssocID="{E8C0658A-EEBF-43CA-886E-338E3664C7E2}" presName="sibTrans" presStyleLbl="sibTrans2D1" presStyleIdx="0" presStyleCnt="4" custLinFactNeighborX="-5256" custLinFactNeighborY="-9600"/>
      <dgm:spPr/>
      <dgm:t>
        <a:bodyPr/>
        <a:lstStyle/>
        <a:p>
          <a:endParaRPr lang="ru-RU"/>
        </a:p>
      </dgm:t>
    </dgm:pt>
    <dgm:pt modelId="{2862C71C-7F38-443F-B80A-20B717B56C42}" type="pres">
      <dgm:prSet presAssocID="{F62E7481-1283-4D51-9012-8347B72616D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FF3CB-6684-461B-9C63-711E4845F8E3}" type="pres">
      <dgm:prSet presAssocID="{F62E7481-1283-4D51-9012-8347B72616DE}" presName="dummy" presStyleCnt="0"/>
      <dgm:spPr/>
    </dgm:pt>
    <dgm:pt modelId="{80313BBA-38D7-4EE1-AE43-961F040D39FC}" type="pres">
      <dgm:prSet presAssocID="{047B51C0-4BB6-4BB4-B163-C4639AB8DFD8}" presName="sibTrans" presStyleLbl="sibTrans2D1" presStyleIdx="1" presStyleCnt="4"/>
      <dgm:spPr/>
      <dgm:t>
        <a:bodyPr/>
        <a:lstStyle/>
        <a:p>
          <a:endParaRPr lang="ru-RU"/>
        </a:p>
      </dgm:t>
    </dgm:pt>
    <dgm:pt modelId="{4597E100-4AF0-4A6B-B0BC-275B337E6E76}" type="pres">
      <dgm:prSet presAssocID="{26D21E55-3F3F-4BEB-B481-97160AFBC11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F4C02-CA51-4A99-A532-8F4953B8080A}" type="pres">
      <dgm:prSet presAssocID="{26D21E55-3F3F-4BEB-B481-97160AFBC11F}" presName="dummy" presStyleCnt="0"/>
      <dgm:spPr/>
    </dgm:pt>
    <dgm:pt modelId="{CD5C993E-2F59-4CC2-855F-112232E77037}" type="pres">
      <dgm:prSet presAssocID="{F3E3D981-6537-4D47-B00D-2C34A12B7C90}" presName="sibTrans" presStyleLbl="sibTrans2D1" presStyleIdx="2" presStyleCnt="4"/>
      <dgm:spPr/>
      <dgm:t>
        <a:bodyPr/>
        <a:lstStyle/>
        <a:p>
          <a:endParaRPr lang="ru-RU"/>
        </a:p>
      </dgm:t>
    </dgm:pt>
    <dgm:pt modelId="{9D09CA57-0537-42AC-98B3-946F439E043D}" type="pres">
      <dgm:prSet presAssocID="{8FA60000-CD9D-4861-9CC6-0AA055E5BE4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09035F-B580-4287-84A8-CB0DDB6ABFD3}" type="pres">
      <dgm:prSet presAssocID="{8FA60000-CD9D-4861-9CC6-0AA055E5BE4C}" presName="dummy" presStyleCnt="0"/>
      <dgm:spPr/>
    </dgm:pt>
    <dgm:pt modelId="{841472E0-3FCE-4751-AEEB-495B3A5EE5EF}" type="pres">
      <dgm:prSet presAssocID="{D3312A4C-EB50-41AC-94E8-5D789A0603AC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654D704F-5B00-4580-A19F-12965D976D3A}" type="presOf" srcId="{F62E7481-1283-4D51-9012-8347B72616DE}" destId="{2862C71C-7F38-443F-B80A-20B717B56C42}" srcOrd="0" destOrd="0" presId="urn:microsoft.com/office/officeart/2005/8/layout/radial6"/>
    <dgm:cxn modelId="{8B1C1FF6-C9A1-408D-958E-7A6EE2A0D678}" type="presOf" srcId="{8FA60000-CD9D-4861-9CC6-0AA055E5BE4C}" destId="{9D09CA57-0537-42AC-98B3-946F439E043D}" srcOrd="0" destOrd="0" presId="urn:microsoft.com/office/officeart/2005/8/layout/radial6"/>
    <dgm:cxn modelId="{31DA452F-F922-4C98-941A-7714E83309C9}" type="presOf" srcId="{D3312A4C-EB50-41AC-94E8-5D789A0603AC}" destId="{841472E0-3FCE-4751-AEEB-495B3A5EE5EF}" srcOrd="0" destOrd="0" presId="urn:microsoft.com/office/officeart/2005/8/layout/radial6"/>
    <dgm:cxn modelId="{4BEA3AD6-0B51-4A38-A9E3-A321109DBB68}" type="presOf" srcId="{26D21E55-3F3F-4BEB-B481-97160AFBC11F}" destId="{4597E100-4AF0-4A6B-B0BC-275B337E6E76}" srcOrd="0" destOrd="0" presId="urn:microsoft.com/office/officeart/2005/8/layout/radial6"/>
    <dgm:cxn modelId="{F736BEA8-32F1-41B3-930D-25E4F28466F8}" srcId="{016CDAFD-BF62-4D4F-8B7A-147BDAEF2BAE}" destId="{8FA60000-CD9D-4861-9CC6-0AA055E5BE4C}" srcOrd="3" destOrd="0" parTransId="{F9B129FB-52B7-4729-81C8-951CA1D7FCD6}" sibTransId="{D3312A4C-EB50-41AC-94E8-5D789A0603AC}"/>
    <dgm:cxn modelId="{5F8E8B66-B69F-41C0-AC8E-B537949F8C2B}" srcId="{016CDAFD-BF62-4D4F-8B7A-147BDAEF2BAE}" destId="{26D21E55-3F3F-4BEB-B481-97160AFBC11F}" srcOrd="2" destOrd="0" parTransId="{AEE9618A-26A3-41DD-BF35-464577B1E03A}" sibTransId="{F3E3D981-6537-4D47-B00D-2C34A12B7C90}"/>
    <dgm:cxn modelId="{8ED1B19E-2E21-443B-ACE3-2930E7895B8B}" type="presOf" srcId="{F3E3D981-6537-4D47-B00D-2C34A12B7C90}" destId="{CD5C993E-2F59-4CC2-855F-112232E77037}" srcOrd="0" destOrd="0" presId="urn:microsoft.com/office/officeart/2005/8/layout/radial6"/>
    <dgm:cxn modelId="{E4FB8199-240A-4F04-AEA2-B4F94675D8D5}" type="presOf" srcId="{016CDAFD-BF62-4D4F-8B7A-147BDAEF2BAE}" destId="{3DA2A2D1-ADBD-414F-B823-96112731C210}" srcOrd="0" destOrd="0" presId="urn:microsoft.com/office/officeart/2005/8/layout/radial6"/>
    <dgm:cxn modelId="{3DC9267E-6208-456D-8A67-7F62D84ADE1A}" srcId="{016CDAFD-BF62-4D4F-8B7A-147BDAEF2BAE}" destId="{B69E0DE4-54A6-4EF7-B527-9F1A6E3A1F74}" srcOrd="0" destOrd="0" parTransId="{1E3AFA35-25B0-4327-BEF7-127A2112886A}" sibTransId="{E8C0658A-EEBF-43CA-886E-338E3664C7E2}"/>
    <dgm:cxn modelId="{3102385B-7FB9-4B82-B1FE-12B3E6D4C3D7}" type="presOf" srcId="{B69E0DE4-54A6-4EF7-B527-9F1A6E3A1F74}" destId="{8818EEE0-4C0F-42B6-87AD-0E663410EBA9}" srcOrd="0" destOrd="0" presId="urn:microsoft.com/office/officeart/2005/8/layout/radial6"/>
    <dgm:cxn modelId="{A8990E38-F1CC-4318-BC19-837083791ADC}" type="presOf" srcId="{047B51C0-4BB6-4BB4-B163-C4639AB8DFD8}" destId="{80313BBA-38D7-4EE1-AE43-961F040D39FC}" srcOrd="0" destOrd="0" presId="urn:microsoft.com/office/officeart/2005/8/layout/radial6"/>
    <dgm:cxn modelId="{C30D7D6D-CFE2-4950-A8D4-CD6A44CD28C8}" srcId="{BA5EC872-86B7-4DE9-A34A-9F1978001695}" destId="{016CDAFD-BF62-4D4F-8B7A-147BDAEF2BAE}" srcOrd="0" destOrd="0" parTransId="{9865E1CE-7779-480F-8548-6A325966D89E}" sibTransId="{90406341-DC0D-47D5-8884-8FD58B791C74}"/>
    <dgm:cxn modelId="{ED0ADD05-052D-49FA-8833-ADDB3CB4FCC8}" type="presOf" srcId="{BA5EC872-86B7-4DE9-A34A-9F1978001695}" destId="{D9EF4FAB-9F62-4E4F-AAC4-D7FDE086968E}" srcOrd="0" destOrd="0" presId="urn:microsoft.com/office/officeart/2005/8/layout/radial6"/>
    <dgm:cxn modelId="{CF6E9E63-36F3-42FA-B2B8-4CCB60ED4604}" srcId="{016CDAFD-BF62-4D4F-8B7A-147BDAEF2BAE}" destId="{F62E7481-1283-4D51-9012-8347B72616DE}" srcOrd="1" destOrd="0" parTransId="{E2DCD8BF-8161-4964-8246-5971D4C5C692}" sibTransId="{047B51C0-4BB6-4BB4-B163-C4639AB8DFD8}"/>
    <dgm:cxn modelId="{98E183BD-F0E1-43B5-BA76-9151839753F9}" type="presOf" srcId="{E8C0658A-EEBF-43CA-886E-338E3664C7E2}" destId="{814BF95D-45AE-414D-93C0-F995A4829A99}" srcOrd="0" destOrd="0" presId="urn:microsoft.com/office/officeart/2005/8/layout/radial6"/>
    <dgm:cxn modelId="{AA79A122-2D65-4F18-9770-9C0AAA9FFF1B}" type="presParOf" srcId="{D9EF4FAB-9F62-4E4F-AAC4-D7FDE086968E}" destId="{3DA2A2D1-ADBD-414F-B823-96112731C210}" srcOrd="0" destOrd="0" presId="urn:microsoft.com/office/officeart/2005/8/layout/radial6"/>
    <dgm:cxn modelId="{53A928CD-FC4F-4917-9B64-ABB088A679A5}" type="presParOf" srcId="{D9EF4FAB-9F62-4E4F-AAC4-D7FDE086968E}" destId="{8818EEE0-4C0F-42B6-87AD-0E663410EBA9}" srcOrd="1" destOrd="0" presId="urn:microsoft.com/office/officeart/2005/8/layout/radial6"/>
    <dgm:cxn modelId="{69F4E8BE-AD77-4124-AEE9-FAEA42B91272}" type="presParOf" srcId="{D9EF4FAB-9F62-4E4F-AAC4-D7FDE086968E}" destId="{1B434A31-13F0-468B-975C-DA46229DA0D0}" srcOrd="2" destOrd="0" presId="urn:microsoft.com/office/officeart/2005/8/layout/radial6"/>
    <dgm:cxn modelId="{63B2C7F8-6BFE-4A4B-B02B-38016D18108F}" type="presParOf" srcId="{D9EF4FAB-9F62-4E4F-AAC4-D7FDE086968E}" destId="{814BF95D-45AE-414D-93C0-F995A4829A99}" srcOrd="3" destOrd="0" presId="urn:microsoft.com/office/officeart/2005/8/layout/radial6"/>
    <dgm:cxn modelId="{2A0F0A03-AD58-446E-A896-90DD72E08D6F}" type="presParOf" srcId="{D9EF4FAB-9F62-4E4F-AAC4-D7FDE086968E}" destId="{2862C71C-7F38-443F-B80A-20B717B56C42}" srcOrd="4" destOrd="0" presId="urn:microsoft.com/office/officeart/2005/8/layout/radial6"/>
    <dgm:cxn modelId="{814E01B7-E809-4B2A-AD41-CC75C6372D44}" type="presParOf" srcId="{D9EF4FAB-9F62-4E4F-AAC4-D7FDE086968E}" destId="{43DFF3CB-6684-461B-9C63-711E4845F8E3}" srcOrd="5" destOrd="0" presId="urn:microsoft.com/office/officeart/2005/8/layout/radial6"/>
    <dgm:cxn modelId="{FDD61DBC-0710-493F-BFC2-09608C05638C}" type="presParOf" srcId="{D9EF4FAB-9F62-4E4F-AAC4-D7FDE086968E}" destId="{80313BBA-38D7-4EE1-AE43-961F040D39FC}" srcOrd="6" destOrd="0" presId="urn:microsoft.com/office/officeart/2005/8/layout/radial6"/>
    <dgm:cxn modelId="{8363B4F9-1864-4E5C-B1F0-FCAED61038D4}" type="presParOf" srcId="{D9EF4FAB-9F62-4E4F-AAC4-D7FDE086968E}" destId="{4597E100-4AF0-4A6B-B0BC-275B337E6E76}" srcOrd="7" destOrd="0" presId="urn:microsoft.com/office/officeart/2005/8/layout/radial6"/>
    <dgm:cxn modelId="{21518AF1-415F-4DC4-9895-9C007CD3FB8A}" type="presParOf" srcId="{D9EF4FAB-9F62-4E4F-AAC4-D7FDE086968E}" destId="{F81F4C02-CA51-4A99-A532-8F4953B8080A}" srcOrd="8" destOrd="0" presId="urn:microsoft.com/office/officeart/2005/8/layout/radial6"/>
    <dgm:cxn modelId="{72C4306C-435A-4432-ADD7-A122E8409AEC}" type="presParOf" srcId="{D9EF4FAB-9F62-4E4F-AAC4-D7FDE086968E}" destId="{CD5C993E-2F59-4CC2-855F-112232E77037}" srcOrd="9" destOrd="0" presId="urn:microsoft.com/office/officeart/2005/8/layout/radial6"/>
    <dgm:cxn modelId="{3DD2B0C8-853D-47C6-92F6-AAC781CE363E}" type="presParOf" srcId="{D9EF4FAB-9F62-4E4F-AAC4-D7FDE086968E}" destId="{9D09CA57-0537-42AC-98B3-946F439E043D}" srcOrd="10" destOrd="0" presId="urn:microsoft.com/office/officeart/2005/8/layout/radial6"/>
    <dgm:cxn modelId="{39736ECF-3EA7-42D5-9B38-CA497F25B038}" type="presParOf" srcId="{D9EF4FAB-9F62-4E4F-AAC4-D7FDE086968E}" destId="{F609035F-B580-4287-84A8-CB0DDB6ABFD3}" srcOrd="11" destOrd="0" presId="urn:microsoft.com/office/officeart/2005/8/layout/radial6"/>
    <dgm:cxn modelId="{3E059A75-73D0-45CD-92AF-72681F5A7DC8}" type="presParOf" srcId="{D9EF4FAB-9F62-4E4F-AAC4-D7FDE086968E}" destId="{841472E0-3FCE-4751-AEEB-495B3A5EE5E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A5EC872-86B7-4DE9-A34A-9F197800169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6CDAFD-BF62-4D4F-8B7A-147BDAEF2BAE}">
      <dgm:prSet phldrT="[Текст]"/>
      <dgm:spPr/>
      <dgm:t>
        <a:bodyPr/>
        <a:lstStyle/>
        <a:p>
          <a:r>
            <a:rPr lang="ru-RU" dirty="0"/>
            <a:t>организм</a:t>
          </a:r>
        </a:p>
      </dgm:t>
    </dgm:pt>
    <dgm:pt modelId="{9865E1CE-7779-480F-8548-6A325966D89E}" type="parTrans" cxnId="{C30D7D6D-CFE2-4950-A8D4-CD6A44CD28C8}">
      <dgm:prSet/>
      <dgm:spPr/>
      <dgm:t>
        <a:bodyPr/>
        <a:lstStyle/>
        <a:p>
          <a:endParaRPr lang="ru-RU"/>
        </a:p>
      </dgm:t>
    </dgm:pt>
    <dgm:pt modelId="{90406341-DC0D-47D5-8884-8FD58B791C74}" type="sibTrans" cxnId="{C30D7D6D-CFE2-4950-A8D4-CD6A44CD28C8}">
      <dgm:prSet/>
      <dgm:spPr/>
      <dgm:t>
        <a:bodyPr/>
        <a:lstStyle/>
        <a:p>
          <a:endParaRPr lang="ru-RU"/>
        </a:p>
      </dgm:t>
    </dgm:pt>
    <dgm:pt modelId="{B69E0DE4-54A6-4EF7-B527-9F1A6E3A1F74}">
      <dgm:prSet phldrT="[Текст]"/>
      <dgm:spPr/>
      <dgm:t>
        <a:bodyPr/>
        <a:lstStyle/>
        <a:p>
          <a:r>
            <a:rPr lang="ru-RU" dirty="0"/>
            <a:t> власть</a:t>
          </a:r>
        </a:p>
      </dgm:t>
    </dgm:pt>
    <dgm:pt modelId="{1E3AFA35-25B0-4327-BEF7-127A2112886A}" type="parTrans" cxnId="{3DC9267E-6208-456D-8A67-7F62D84ADE1A}">
      <dgm:prSet/>
      <dgm:spPr/>
      <dgm:t>
        <a:bodyPr/>
        <a:lstStyle/>
        <a:p>
          <a:endParaRPr lang="ru-RU"/>
        </a:p>
      </dgm:t>
    </dgm:pt>
    <dgm:pt modelId="{E8C0658A-EEBF-43CA-886E-338E3664C7E2}" type="sibTrans" cxnId="{3DC9267E-6208-456D-8A67-7F62D84ADE1A}">
      <dgm:prSet/>
      <dgm:spPr/>
      <dgm:t>
        <a:bodyPr/>
        <a:lstStyle/>
        <a:p>
          <a:endParaRPr lang="ru-RU"/>
        </a:p>
      </dgm:t>
    </dgm:pt>
    <dgm:pt modelId="{F62E7481-1283-4D51-9012-8347B72616DE}">
      <dgm:prSet phldrT="[Текст]"/>
      <dgm:spPr/>
      <dgm:t>
        <a:bodyPr/>
        <a:lstStyle/>
        <a:p>
          <a:r>
            <a:rPr lang="ru-RU" dirty="0"/>
            <a:t> менталитет</a:t>
          </a:r>
        </a:p>
      </dgm:t>
    </dgm:pt>
    <dgm:pt modelId="{E2DCD8BF-8161-4964-8246-5971D4C5C692}" type="parTrans" cxnId="{CF6E9E63-36F3-42FA-B2B8-4CCB60ED4604}">
      <dgm:prSet/>
      <dgm:spPr/>
      <dgm:t>
        <a:bodyPr/>
        <a:lstStyle/>
        <a:p>
          <a:endParaRPr lang="ru-RU"/>
        </a:p>
      </dgm:t>
    </dgm:pt>
    <dgm:pt modelId="{047B51C0-4BB6-4BB4-B163-C4639AB8DFD8}" type="sibTrans" cxnId="{CF6E9E63-36F3-42FA-B2B8-4CCB60ED4604}">
      <dgm:prSet/>
      <dgm:spPr/>
      <dgm:t>
        <a:bodyPr/>
        <a:lstStyle/>
        <a:p>
          <a:endParaRPr lang="ru-RU"/>
        </a:p>
      </dgm:t>
    </dgm:pt>
    <dgm:pt modelId="{26D21E55-3F3F-4BEB-B481-97160AFBC11F}">
      <dgm:prSet phldrT="[Текст]"/>
      <dgm:spPr/>
      <dgm:t>
        <a:bodyPr/>
        <a:lstStyle/>
        <a:p>
          <a:r>
            <a:rPr lang="ru-RU" dirty="0"/>
            <a:t>народ</a:t>
          </a:r>
        </a:p>
      </dgm:t>
    </dgm:pt>
    <dgm:pt modelId="{AEE9618A-26A3-41DD-BF35-464577B1E03A}" type="parTrans" cxnId="{5F8E8B66-B69F-41C0-AC8E-B537949F8C2B}">
      <dgm:prSet/>
      <dgm:spPr/>
      <dgm:t>
        <a:bodyPr/>
        <a:lstStyle/>
        <a:p>
          <a:endParaRPr lang="ru-RU"/>
        </a:p>
      </dgm:t>
    </dgm:pt>
    <dgm:pt modelId="{F3E3D981-6537-4D47-B00D-2C34A12B7C90}" type="sibTrans" cxnId="{5F8E8B66-B69F-41C0-AC8E-B537949F8C2B}">
      <dgm:prSet/>
      <dgm:spPr/>
      <dgm:t>
        <a:bodyPr/>
        <a:lstStyle/>
        <a:p>
          <a:endParaRPr lang="ru-RU"/>
        </a:p>
      </dgm:t>
    </dgm:pt>
    <dgm:pt modelId="{8FA60000-CD9D-4861-9CC6-0AA055E5BE4C}">
      <dgm:prSet phldrT="[Текст]"/>
      <dgm:spPr/>
      <dgm:t>
        <a:bodyPr/>
        <a:lstStyle/>
        <a:p>
          <a:r>
            <a:rPr lang="ru-RU" dirty="0"/>
            <a:t>капитал</a:t>
          </a:r>
        </a:p>
      </dgm:t>
    </dgm:pt>
    <dgm:pt modelId="{F9B129FB-52B7-4729-81C8-951CA1D7FCD6}" type="parTrans" cxnId="{F736BEA8-32F1-41B3-930D-25E4F28466F8}">
      <dgm:prSet/>
      <dgm:spPr/>
      <dgm:t>
        <a:bodyPr/>
        <a:lstStyle/>
        <a:p>
          <a:endParaRPr lang="ru-RU"/>
        </a:p>
      </dgm:t>
    </dgm:pt>
    <dgm:pt modelId="{D3312A4C-EB50-41AC-94E8-5D789A0603AC}" type="sibTrans" cxnId="{F736BEA8-32F1-41B3-930D-25E4F28466F8}">
      <dgm:prSet/>
      <dgm:spPr/>
      <dgm:t>
        <a:bodyPr/>
        <a:lstStyle/>
        <a:p>
          <a:endParaRPr lang="ru-RU"/>
        </a:p>
      </dgm:t>
    </dgm:pt>
    <dgm:pt modelId="{D9EF4FAB-9F62-4E4F-AAC4-D7FDE086968E}" type="pres">
      <dgm:prSet presAssocID="{BA5EC872-86B7-4DE9-A34A-9F197800169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A2A2D1-ADBD-414F-B823-96112731C210}" type="pres">
      <dgm:prSet presAssocID="{016CDAFD-BF62-4D4F-8B7A-147BDAEF2BAE}" presName="centerShape" presStyleLbl="node0" presStyleIdx="0" presStyleCnt="1" custLinFactNeighborX="-235" custLinFactNeighborY="6311"/>
      <dgm:spPr/>
      <dgm:t>
        <a:bodyPr/>
        <a:lstStyle/>
        <a:p>
          <a:endParaRPr lang="ru-RU"/>
        </a:p>
      </dgm:t>
    </dgm:pt>
    <dgm:pt modelId="{8818EEE0-4C0F-42B6-87AD-0E663410EBA9}" type="pres">
      <dgm:prSet presAssocID="{B69E0DE4-54A6-4EF7-B527-9F1A6E3A1F7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34A31-13F0-468B-975C-DA46229DA0D0}" type="pres">
      <dgm:prSet presAssocID="{B69E0DE4-54A6-4EF7-B527-9F1A6E3A1F74}" presName="dummy" presStyleCnt="0"/>
      <dgm:spPr/>
    </dgm:pt>
    <dgm:pt modelId="{814BF95D-45AE-414D-93C0-F995A4829A99}" type="pres">
      <dgm:prSet presAssocID="{E8C0658A-EEBF-43CA-886E-338E3664C7E2}" presName="sibTrans" presStyleLbl="sibTrans2D1" presStyleIdx="0" presStyleCnt="4"/>
      <dgm:spPr/>
      <dgm:t>
        <a:bodyPr/>
        <a:lstStyle/>
        <a:p>
          <a:endParaRPr lang="ru-RU"/>
        </a:p>
      </dgm:t>
    </dgm:pt>
    <dgm:pt modelId="{2862C71C-7F38-443F-B80A-20B717B56C42}" type="pres">
      <dgm:prSet presAssocID="{F62E7481-1283-4D51-9012-8347B72616D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FF3CB-6684-461B-9C63-711E4845F8E3}" type="pres">
      <dgm:prSet presAssocID="{F62E7481-1283-4D51-9012-8347B72616DE}" presName="dummy" presStyleCnt="0"/>
      <dgm:spPr/>
    </dgm:pt>
    <dgm:pt modelId="{80313BBA-38D7-4EE1-AE43-961F040D39FC}" type="pres">
      <dgm:prSet presAssocID="{047B51C0-4BB6-4BB4-B163-C4639AB8DFD8}" presName="sibTrans" presStyleLbl="sibTrans2D1" presStyleIdx="1" presStyleCnt="4"/>
      <dgm:spPr/>
      <dgm:t>
        <a:bodyPr/>
        <a:lstStyle/>
        <a:p>
          <a:endParaRPr lang="ru-RU"/>
        </a:p>
      </dgm:t>
    </dgm:pt>
    <dgm:pt modelId="{4597E100-4AF0-4A6B-B0BC-275B337E6E76}" type="pres">
      <dgm:prSet presAssocID="{26D21E55-3F3F-4BEB-B481-97160AFBC11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F4C02-CA51-4A99-A532-8F4953B8080A}" type="pres">
      <dgm:prSet presAssocID="{26D21E55-3F3F-4BEB-B481-97160AFBC11F}" presName="dummy" presStyleCnt="0"/>
      <dgm:spPr/>
    </dgm:pt>
    <dgm:pt modelId="{CD5C993E-2F59-4CC2-855F-112232E77037}" type="pres">
      <dgm:prSet presAssocID="{F3E3D981-6537-4D47-B00D-2C34A12B7C90}" presName="sibTrans" presStyleLbl="sibTrans2D1" presStyleIdx="2" presStyleCnt="4"/>
      <dgm:spPr/>
      <dgm:t>
        <a:bodyPr/>
        <a:lstStyle/>
        <a:p>
          <a:endParaRPr lang="ru-RU"/>
        </a:p>
      </dgm:t>
    </dgm:pt>
    <dgm:pt modelId="{9D09CA57-0537-42AC-98B3-946F439E043D}" type="pres">
      <dgm:prSet presAssocID="{8FA60000-CD9D-4861-9CC6-0AA055E5BE4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09035F-B580-4287-84A8-CB0DDB6ABFD3}" type="pres">
      <dgm:prSet presAssocID="{8FA60000-CD9D-4861-9CC6-0AA055E5BE4C}" presName="dummy" presStyleCnt="0"/>
      <dgm:spPr/>
    </dgm:pt>
    <dgm:pt modelId="{841472E0-3FCE-4751-AEEB-495B3A5EE5EF}" type="pres">
      <dgm:prSet presAssocID="{D3312A4C-EB50-41AC-94E8-5D789A0603AC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F736BEA8-32F1-41B3-930D-25E4F28466F8}" srcId="{016CDAFD-BF62-4D4F-8B7A-147BDAEF2BAE}" destId="{8FA60000-CD9D-4861-9CC6-0AA055E5BE4C}" srcOrd="3" destOrd="0" parTransId="{F9B129FB-52B7-4729-81C8-951CA1D7FCD6}" sibTransId="{D3312A4C-EB50-41AC-94E8-5D789A0603AC}"/>
    <dgm:cxn modelId="{9D74F8E2-32BE-4E7D-8061-BC1842FE6EAF}" type="presOf" srcId="{047B51C0-4BB6-4BB4-B163-C4639AB8DFD8}" destId="{80313BBA-38D7-4EE1-AE43-961F040D39FC}" srcOrd="0" destOrd="0" presId="urn:microsoft.com/office/officeart/2005/8/layout/radial6"/>
    <dgm:cxn modelId="{A108E5B5-0CB1-465E-83AB-42C8D396ED87}" type="presOf" srcId="{B69E0DE4-54A6-4EF7-B527-9F1A6E3A1F74}" destId="{8818EEE0-4C0F-42B6-87AD-0E663410EBA9}" srcOrd="0" destOrd="0" presId="urn:microsoft.com/office/officeart/2005/8/layout/radial6"/>
    <dgm:cxn modelId="{0D6632C9-121B-4803-A6EB-CD511C7CB14E}" type="presOf" srcId="{D3312A4C-EB50-41AC-94E8-5D789A0603AC}" destId="{841472E0-3FCE-4751-AEEB-495B3A5EE5EF}" srcOrd="0" destOrd="0" presId="urn:microsoft.com/office/officeart/2005/8/layout/radial6"/>
    <dgm:cxn modelId="{5F8E8B66-B69F-41C0-AC8E-B537949F8C2B}" srcId="{016CDAFD-BF62-4D4F-8B7A-147BDAEF2BAE}" destId="{26D21E55-3F3F-4BEB-B481-97160AFBC11F}" srcOrd="2" destOrd="0" parTransId="{AEE9618A-26A3-41DD-BF35-464577B1E03A}" sibTransId="{F3E3D981-6537-4D47-B00D-2C34A12B7C90}"/>
    <dgm:cxn modelId="{EB3DFA05-AC57-46CC-B454-CC94550E0488}" type="presOf" srcId="{016CDAFD-BF62-4D4F-8B7A-147BDAEF2BAE}" destId="{3DA2A2D1-ADBD-414F-B823-96112731C210}" srcOrd="0" destOrd="0" presId="urn:microsoft.com/office/officeart/2005/8/layout/radial6"/>
    <dgm:cxn modelId="{3DC9267E-6208-456D-8A67-7F62D84ADE1A}" srcId="{016CDAFD-BF62-4D4F-8B7A-147BDAEF2BAE}" destId="{B69E0DE4-54A6-4EF7-B527-9F1A6E3A1F74}" srcOrd="0" destOrd="0" parTransId="{1E3AFA35-25B0-4327-BEF7-127A2112886A}" sibTransId="{E8C0658A-EEBF-43CA-886E-338E3664C7E2}"/>
    <dgm:cxn modelId="{E206058C-8A20-4FCF-BF48-54A666E9D64E}" type="presOf" srcId="{26D21E55-3F3F-4BEB-B481-97160AFBC11F}" destId="{4597E100-4AF0-4A6B-B0BC-275B337E6E76}" srcOrd="0" destOrd="0" presId="urn:microsoft.com/office/officeart/2005/8/layout/radial6"/>
    <dgm:cxn modelId="{62AA7DA4-4BDC-4B30-998E-3F4C19C65558}" type="presOf" srcId="{E8C0658A-EEBF-43CA-886E-338E3664C7E2}" destId="{814BF95D-45AE-414D-93C0-F995A4829A99}" srcOrd="0" destOrd="0" presId="urn:microsoft.com/office/officeart/2005/8/layout/radial6"/>
    <dgm:cxn modelId="{2E44CCE6-337D-42F4-91B2-9FDECA158C2D}" type="presOf" srcId="{BA5EC872-86B7-4DE9-A34A-9F1978001695}" destId="{D9EF4FAB-9F62-4E4F-AAC4-D7FDE086968E}" srcOrd="0" destOrd="0" presId="urn:microsoft.com/office/officeart/2005/8/layout/radial6"/>
    <dgm:cxn modelId="{C30D7D6D-CFE2-4950-A8D4-CD6A44CD28C8}" srcId="{BA5EC872-86B7-4DE9-A34A-9F1978001695}" destId="{016CDAFD-BF62-4D4F-8B7A-147BDAEF2BAE}" srcOrd="0" destOrd="0" parTransId="{9865E1CE-7779-480F-8548-6A325966D89E}" sibTransId="{90406341-DC0D-47D5-8884-8FD58B791C74}"/>
    <dgm:cxn modelId="{CF6E9E63-36F3-42FA-B2B8-4CCB60ED4604}" srcId="{016CDAFD-BF62-4D4F-8B7A-147BDAEF2BAE}" destId="{F62E7481-1283-4D51-9012-8347B72616DE}" srcOrd="1" destOrd="0" parTransId="{E2DCD8BF-8161-4964-8246-5971D4C5C692}" sibTransId="{047B51C0-4BB6-4BB4-B163-C4639AB8DFD8}"/>
    <dgm:cxn modelId="{666697E2-61F0-49EB-9280-E8F374547F75}" type="presOf" srcId="{F3E3D981-6537-4D47-B00D-2C34A12B7C90}" destId="{CD5C993E-2F59-4CC2-855F-112232E77037}" srcOrd="0" destOrd="0" presId="urn:microsoft.com/office/officeart/2005/8/layout/radial6"/>
    <dgm:cxn modelId="{18823470-7B37-422A-B6C9-75AAA3F37A0C}" type="presOf" srcId="{F62E7481-1283-4D51-9012-8347B72616DE}" destId="{2862C71C-7F38-443F-B80A-20B717B56C42}" srcOrd="0" destOrd="0" presId="urn:microsoft.com/office/officeart/2005/8/layout/radial6"/>
    <dgm:cxn modelId="{3C07DA43-FC4D-4BD4-99DB-12DEAEE760EB}" type="presOf" srcId="{8FA60000-CD9D-4861-9CC6-0AA055E5BE4C}" destId="{9D09CA57-0537-42AC-98B3-946F439E043D}" srcOrd="0" destOrd="0" presId="urn:microsoft.com/office/officeart/2005/8/layout/radial6"/>
    <dgm:cxn modelId="{0E2B8CE5-CAA5-4096-871F-42B0F1714E81}" type="presParOf" srcId="{D9EF4FAB-9F62-4E4F-AAC4-D7FDE086968E}" destId="{3DA2A2D1-ADBD-414F-B823-96112731C210}" srcOrd="0" destOrd="0" presId="urn:microsoft.com/office/officeart/2005/8/layout/radial6"/>
    <dgm:cxn modelId="{DF59A6E2-6614-48CE-A3C2-865730C8AADB}" type="presParOf" srcId="{D9EF4FAB-9F62-4E4F-AAC4-D7FDE086968E}" destId="{8818EEE0-4C0F-42B6-87AD-0E663410EBA9}" srcOrd="1" destOrd="0" presId="urn:microsoft.com/office/officeart/2005/8/layout/radial6"/>
    <dgm:cxn modelId="{965CC73C-F7B3-439F-955C-D6BEA5660E3E}" type="presParOf" srcId="{D9EF4FAB-9F62-4E4F-AAC4-D7FDE086968E}" destId="{1B434A31-13F0-468B-975C-DA46229DA0D0}" srcOrd="2" destOrd="0" presId="urn:microsoft.com/office/officeart/2005/8/layout/radial6"/>
    <dgm:cxn modelId="{29725698-3871-4E5B-9B67-D6B50CFF8DA5}" type="presParOf" srcId="{D9EF4FAB-9F62-4E4F-AAC4-D7FDE086968E}" destId="{814BF95D-45AE-414D-93C0-F995A4829A99}" srcOrd="3" destOrd="0" presId="urn:microsoft.com/office/officeart/2005/8/layout/radial6"/>
    <dgm:cxn modelId="{15FB3AD1-E0B3-4545-ACDC-ACED70048EFB}" type="presParOf" srcId="{D9EF4FAB-9F62-4E4F-AAC4-D7FDE086968E}" destId="{2862C71C-7F38-443F-B80A-20B717B56C42}" srcOrd="4" destOrd="0" presId="urn:microsoft.com/office/officeart/2005/8/layout/radial6"/>
    <dgm:cxn modelId="{2B9E75C6-E706-4821-8CB1-4DDEFDD6AF6A}" type="presParOf" srcId="{D9EF4FAB-9F62-4E4F-AAC4-D7FDE086968E}" destId="{43DFF3CB-6684-461B-9C63-711E4845F8E3}" srcOrd="5" destOrd="0" presId="urn:microsoft.com/office/officeart/2005/8/layout/radial6"/>
    <dgm:cxn modelId="{60DF36B1-EDEE-483F-A32C-EDC54973CE27}" type="presParOf" srcId="{D9EF4FAB-9F62-4E4F-AAC4-D7FDE086968E}" destId="{80313BBA-38D7-4EE1-AE43-961F040D39FC}" srcOrd="6" destOrd="0" presId="urn:microsoft.com/office/officeart/2005/8/layout/radial6"/>
    <dgm:cxn modelId="{7BAC4614-34E0-4C79-A93B-670C74A40AB0}" type="presParOf" srcId="{D9EF4FAB-9F62-4E4F-AAC4-D7FDE086968E}" destId="{4597E100-4AF0-4A6B-B0BC-275B337E6E76}" srcOrd="7" destOrd="0" presId="urn:microsoft.com/office/officeart/2005/8/layout/radial6"/>
    <dgm:cxn modelId="{75C326AF-3BE7-433D-A1D3-9F7D1BD6EBFA}" type="presParOf" srcId="{D9EF4FAB-9F62-4E4F-AAC4-D7FDE086968E}" destId="{F81F4C02-CA51-4A99-A532-8F4953B8080A}" srcOrd="8" destOrd="0" presId="urn:microsoft.com/office/officeart/2005/8/layout/radial6"/>
    <dgm:cxn modelId="{C3A08860-03E4-4A84-B4CF-5C9350539E44}" type="presParOf" srcId="{D9EF4FAB-9F62-4E4F-AAC4-D7FDE086968E}" destId="{CD5C993E-2F59-4CC2-855F-112232E77037}" srcOrd="9" destOrd="0" presId="urn:microsoft.com/office/officeart/2005/8/layout/radial6"/>
    <dgm:cxn modelId="{76829A7E-BC61-4B7D-8FD7-88FF58C7007C}" type="presParOf" srcId="{D9EF4FAB-9F62-4E4F-AAC4-D7FDE086968E}" destId="{9D09CA57-0537-42AC-98B3-946F439E043D}" srcOrd="10" destOrd="0" presId="urn:microsoft.com/office/officeart/2005/8/layout/radial6"/>
    <dgm:cxn modelId="{444E82A5-BF5D-4CEF-BBF7-6A5F470AEBD8}" type="presParOf" srcId="{D9EF4FAB-9F62-4E4F-AAC4-D7FDE086968E}" destId="{F609035F-B580-4287-84A8-CB0DDB6ABFD3}" srcOrd="11" destOrd="0" presId="urn:microsoft.com/office/officeart/2005/8/layout/radial6"/>
    <dgm:cxn modelId="{43316A56-91F9-46E6-8078-166E8C1CBE10}" type="presParOf" srcId="{D9EF4FAB-9F62-4E4F-AAC4-D7FDE086968E}" destId="{841472E0-3FCE-4751-AEEB-495B3A5EE5E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A5EC872-86B7-4DE9-A34A-9F197800169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6CDAFD-BF62-4D4F-8B7A-147BDAEF2BAE}">
      <dgm:prSet phldrT="[Текст]"/>
      <dgm:spPr/>
      <dgm:t>
        <a:bodyPr/>
        <a:lstStyle/>
        <a:p>
          <a:r>
            <a:rPr lang="ru-RU"/>
            <a:t>организм</a:t>
          </a:r>
        </a:p>
      </dgm:t>
    </dgm:pt>
    <dgm:pt modelId="{9865E1CE-7779-480F-8548-6A325966D89E}" type="parTrans" cxnId="{C30D7D6D-CFE2-4950-A8D4-CD6A44CD28C8}">
      <dgm:prSet/>
      <dgm:spPr/>
      <dgm:t>
        <a:bodyPr/>
        <a:lstStyle/>
        <a:p>
          <a:endParaRPr lang="ru-RU"/>
        </a:p>
      </dgm:t>
    </dgm:pt>
    <dgm:pt modelId="{90406341-DC0D-47D5-8884-8FD58B791C74}" type="sibTrans" cxnId="{C30D7D6D-CFE2-4950-A8D4-CD6A44CD28C8}">
      <dgm:prSet/>
      <dgm:spPr/>
      <dgm:t>
        <a:bodyPr/>
        <a:lstStyle/>
        <a:p>
          <a:endParaRPr lang="ru-RU"/>
        </a:p>
      </dgm:t>
    </dgm:pt>
    <dgm:pt modelId="{B69E0DE4-54A6-4EF7-B527-9F1A6E3A1F74}">
      <dgm:prSet phldrT="[Текст]"/>
      <dgm:spPr/>
      <dgm:t>
        <a:bodyPr/>
        <a:lstStyle/>
        <a:p>
          <a:r>
            <a:rPr lang="ru-RU" dirty="0"/>
            <a:t> власть</a:t>
          </a:r>
        </a:p>
      </dgm:t>
    </dgm:pt>
    <dgm:pt modelId="{1E3AFA35-25B0-4327-BEF7-127A2112886A}" type="parTrans" cxnId="{3DC9267E-6208-456D-8A67-7F62D84ADE1A}">
      <dgm:prSet/>
      <dgm:spPr/>
      <dgm:t>
        <a:bodyPr/>
        <a:lstStyle/>
        <a:p>
          <a:endParaRPr lang="ru-RU"/>
        </a:p>
      </dgm:t>
    </dgm:pt>
    <dgm:pt modelId="{E8C0658A-EEBF-43CA-886E-338E3664C7E2}" type="sibTrans" cxnId="{3DC9267E-6208-456D-8A67-7F62D84ADE1A}">
      <dgm:prSet/>
      <dgm:spPr/>
      <dgm:t>
        <a:bodyPr/>
        <a:lstStyle/>
        <a:p>
          <a:endParaRPr lang="ru-RU"/>
        </a:p>
      </dgm:t>
    </dgm:pt>
    <dgm:pt modelId="{F62E7481-1283-4D51-9012-8347B72616DE}">
      <dgm:prSet phldrT="[Текст]"/>
      <dgm:spPr/>
      <dgm:t>
        <a:bodyPr/>
        <a:lstStyle/>
        <a:p>
          <a:r>
            <a:rPr lang="ru-RU" dirty="0"/>
            <a:t> менталитет</a:t>
          </a:r>
        </a:p>
      </dgm:t>
    </dgm:pt>
    <dgm:pt modelId="{E2DCD8BF-8161-4964-8246-5971D4C5C692}" type="parTrans" cxnId="{CF6E9E63-36F3-42FA-B2B8-4CCB60ED4604}">
      <dgm:prSet/>
      <dgm:spPr/>
      <dgm:t>
        <a:bodyPr/>
        <a:lstStyle/>
        <a:p>
          <a:endParaRPr lang="ru-RU"/>
        </a:p>
      </dgm:t>
    </dgm:pt>
    <dgm:pt modelId="{047B51C0-4BB6-4BB4-B163-C4639AB8DFD8}" type="sibTrans" cxnId="{CF6E9E63-36F3-42FA-B2B8-4CCB60ED4604}">
      <dgm:prSet/>
      <dgm:spPr/>
      <dgm:t>
        <a:bodyPr/>
        <a:lstStyle/>
        <a:p>
          <a:endParaRPr lang="ru-RU"/>
        </a:p>
      </dgm:t>
    </dgm:pt>
    <dgm:pt modelId="{26D21E55-3F3F-4BEB-B481-97160AFBC11F}">
      <dgm:prSet phldrT="[Текст]"/>
      <dgm:spPr/>
      <dgm:t>
        <a:bodyPr/>
        <a:lstStyle/>
        <a:p>
          <a:r>
            <a:rPr lang="ru-RU" dirty="0"/>
            <a:t>народ</a:t>
          </a:r>
        </a:p>
      </dgm:t>
    </dgm:pt>
    <dgm:pt modelId="{AEE9618A-26A3-41DD-BF35-464577B1E03A}" type="parTrans" cxnId="{5F8E8B66-B69F-41C0-AC8E-B537949F8C2B}">
      <dgm:prSet/>
      <dgm:spPr/>
      <dgm:t>
        <a:bodyPr/>
        <a:lstStyle/>
        <a:p>
          <a:endParaRPr lang="ru-RU"/>
        </a:p>
      </dgm:t>
    </dgm:pt>
    <dgm:pt modelId="{F3E3D981-6537-4D47-B00D-2C34A12B7C90}" type="sibTrans" cxnId="{5F8E8B66-B69F-41C0-AC8E-B537949F8C2B}">
      <dgm:prSet/>
      <dgm:spPr/>
      <dgm:t>
        <a:bodyPr/>
        <a:lstStyle/>
        <a:p>
          <a:endParaRPr lang="ru-RU"/>
        </a:p>
      </dgm:t>
    </dgm:pt>
    <dgm:pt modelId="{8FA60000-CD9D-4861-9CC6-0AA055E5BE4C}">
      <dgm:prSet phldrT="[Текст]"/>
      <dgm:spPr/>
      <dgm:t>
        <a:bodyPr/>
        <a:lstStyle/>
        <a:p>
          <a:r>
            <a:rPr lang="ru-RU" dirty="0"/>
            <a:t>капитал</a:t>
          </a:r>
        </a:p>
      </dgm:t>
    </dgm:pt>
    <dgm:pt modelId="{F9B129FB-52B7-4729-81C8-951CA1D7FCD6}" type="parTrans" cxnId="{F736BEA8-32F1-41B3-930D-25E4F28466F8}">
      <dgm:prSet/>
      <dgm:spPr/>
      <dgm:t>
        <a:bodyPr/>
        <a:lstStyle/>
        <a:p>
          <a:endParaRPr lang="ru-RU"/>
        </a:p>
      </dgm:t>
    </dgm:pt>
    <dgm:pt modelId="{D3312A4C-EB50-41AC-94E8-5D789A0603AC}" type="sibTrans" cxnId="{F736BEA8-32F1-41B3-930D-25E4F28466F8}">
      <dgm:prSet/>
      <dgm:spPr/>
      <dgm:t>
        <a:bodyPr/>
        <a:lstStyle/>
        <a:p>
          <a:endParaRPr lang="ru-RU"/>
        </a:p>
      </dgm:t>
    </dgm:pt>
    <dgm:pt modelId="{D9EF4FAB-9F62-4E4F-AAC4-D7FDE086968E}" type="pres">
      <dgm:prSet presAssocID="{BA5EC872-86B7-4DE9-A34A-9F197800169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A2A2D1-ADBD-414F-B823-96112731C210}" type="pres">
      <dgm:prSet presAssocID="{016CDAFD-BF62-4D4F-8B7A-147BDAEF2BAE}" presName="centerShape" presStyleLbl="node0" presStyleIdx="0" presStyleCnt="1"/>
      <dgm:spPr/>
      <dgm:t>
        <a:bodyPr/>
        <a:lstStyle/>
        <a:p>
          <a:endParaRPr lang="ru-RU"/>
        </a:p>
      </dgm:t>
    </dgm:pt>
    <dgm:pt modelId="{8818EEE0-4C0F-42B6-87AD-0E663410EBA9}" type="pres">
      <dgm:prSet presAssocID="{B69E0DE4-54A6-4EF7-B527-9F1A6E3A1F7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34A31-13F0-468B-975C-DA46229DA0D0}" type="pres">
      <dgm:prSet presAssocID="{B69E0DE4-54A6-4EF7-B527-9F1A6E3A1F74}" presName="dummy" presStyleCnt="0"/>
      <dgm:spPr/>
    </dgm:pt>
    <dgm:pt modelId="{814BF95D-45AE-414D-93C0-F995A4829A99}" type="pres">
      <dgm:prSet presAssocID="{E8C0658A-EEBF-43CA-886E-338E3664C7E2}" presName="sibTrans" presStyleLbl="sibTrans2D1" presStyleIdx="0" presStyleCnt="4"/>
      <dgm:spPr/>
      <dgm:t>
        <a:bodyPr/>
        <a:lstStyle/>
        <a:p>
          <a:endParaRPr lang="ru-RU"/>
        </a:p>
      </dgm:t>
    </dgm:pt>
    <dgm:pt modelId="{2862C71C-7F38-443F-B80A-20B717B56C42}" type="pres">
      <dgm:prSet presAssocID="{F62E7481-1283-4D51-9012-8347B72616D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FF3CB-6684-461B-9C63-711E4845F8E3}" type="pres">
      <dgm:prSet presAssocID="{F62E7481-1283-4D51-9012-8347B72616DE}" presName="dummy" presStyleCnt="0"/>
      <dgm:spPr/>
    </dgm:pt>
    <dgm:pt modelId="{80313BBA-38D7-4EE1-AE43-961F040D39FC}" type="pres">
      <dgm:prSet presAssocID="{047B51C0-4BB6-4BB4-B163-C4639AB8DFD8}" presName="sibTrans" presStyleLbl="sibTrans2D1" presStyleIdx="1" presStyleCnt="4"/>
      <dgm:spPr/>
      <dgm:t>
        <a:bodyPr/>
        <a:lstStyle/>
        <a:p>
          <a:endParaRPr lang="ru-RU"/>
        </a:p>
      </dgm:t>
    </dgm:pt>
    <dgm:pt modelId="{4597E100-4AF0-4A6B-B0BC-275B337E6E76}" type="pres">
      <dgm:prSet presAssocID="{26D21E55-3F3F-4BEB-B481-97160AFBC11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F4C02-CA51-4A99-A532-8F4953B8080A}" type="pres">
      <dgm:prSet presAssocID="{26D21E55-3F3F-4BEB-B481-97160AFBC11F}" presName="dummy" presStyleCnt="0"/>
      <dgm:spPr/>
    </dgm:pt>
    <dgm:pt modelId="{CD5C993E-2F59-4CC2-855F-112232E77037}" type="pres">
      <dgm:prSet presAssocID="{F3E3D981-6537-4D47-B00D-2C34A12B7C90}" presName="sibTrans" presStyleLbl="sibTrans2D1" presStyleIdx="2" presStyleCnt="4"/>
      <dgm:spPr/>
      <dgm:t>
        <a:bodyPr/>
        <a:lstStyle/>
        <a:p>
          <a:endParaRPr lang="ru-RU"/>
        </a:p>
      </dgm:t>
    </dgm:pt>
    <dgm:pt modelId="{9D09CA57-0537-42AC-98B3-946F439E043D}" type="pres">
      <dgm:prSet presAssocID="{8FA60000-CD9D-4861-9CC6-0AA055E5BE4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09035F-B580-4287-84A8-CB0DDB6ABFD3}" type="pres">
      <dgm:prSet presAssocID="{8FA60000-CD9D-4861-9CC6-0AA055E5BE4C}" presName="dummy" presStyleCnt="0"/>
      <dgm:spPr/>
    </dgm:pt>
    <dgm:pt modelId="{841472E0-3FCE-4751-AEEB-495B3A5EE5EF}" type="pres">
      <dgm:prSet presAssocID="{D3312A4C-EB50-41AC-94E8-5D789A0603AC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F736BEA8-32F1-41B3-930D-25E4F28466F8}" srcId="{016CDAFD-BF62-4D4F-8B7A-147BDAEF2BAE}" destId="{8FA60000-CD9D-4861-9CC6-0AA055E5BE4C}" srcOrd="3" destOrd="0" parTransId="{F9B129FB-52B7-4729-81C8-951CA1D7FCD6}" sibTransId="{D3312A4C-EB50-41AC-94E8-5D789A0603AC}"/>
    <dgm:cxn modelId="{ACFA8106-0296-4C48-B65B-1798A2FCC36D}" type="presOf" srcId="{047B51C0-4BB6-4BB4-B163-C4639AB8DFD8}" destId="{80313BBA-38D7-4EE1-AE43-961F040D39FC}" srcOrd="0" destOrd="0" presId="urn:microsoft.com/office/officeart/2005/8/layout/radial6"/>
    <dgm:cxn modelId="{4F5222B0-F72B-47AC-9446-399C6F47757D}" type="presOf" srcId="{D3312A4C-EB50-41AC-94E8-5D789A0603AC}" destId="{841472E0-3FCE-4751-AEEB-495B3A5EE5EF}" srcOrd="0" destOrd="0" presId="urn:microsoft.com/office/officeart/2005/8/layout/radial6"/>
    <dgm:cxn modelId="{279940EA-FC0E-4A6D-84B5-EDE79C70017C}" type="presOf" srcId="{26D21E55-3F3F-4BEB-B481-97160AFBC11F}" destId="{4597E100-4AF0-4A6B-B0BC-275B337E6E76}" srcOrd="0" destOrd="0" presId="urn:microsoft.com/office/officeart/2005/8/layout/radial6"/>
    <dgm:cxn modelId="{5F8E8B66-B69F-41C0-AC8E-B537949F8C2B}" srcId="{016CDAFD-BF62-4D4F-8B7A-147BDAEF2BAE}" destId="{26D21E55-3F3F-4BEB-B481-97160AFBC11F}" srcOrd="2" destOrd="0" parTransId="{AEE9618A-26A3-41DD-BF35-464577B1E03A}" sibTransId="{F3E3D981-6537-4D47-B00D-2C34A12B7C90}"/>
    <dgm:cxn modelId="{3DC9267E-6208-456D-8A67-7F62D84ADE1A}" srcId="{016CDAFD-BF62-4D4F-8B7A-147BDAEF2BAE}" destId="{B69E0DE4-54A6-4EF7-B527-9F1A6E3A1F74}" srcOrd="0" destOrd="0" parTransId="{1E3AFA35-25B0-4327-BEF7-127A2112886A}" sibTransId="{E8C0658A-EEBF-43CA-886E-338E3664C7E2}"/>
    <dgm:cxn modelId="{79D23909-82A2-48B7-898E-3AE6D4706437}" type="presOf" srcId="{E8C0658A-EEBF-43CA-886E-338E3664C7E2}" destId="{814BF95D-45AE-414D-93C0-F995A4829A99}" srcOrd="0" destOrd="0" presId="urn:microsoft.com/office/officeart/2005/8/layout/radial6"/>
    <dgm:cxn modelId="{B2095CDE-2BFF-4A85-96E0-790B7A9E03F6}" type="presOf" srcId="{016CDAFD-BF62-4D4F-8B7A-147BDAEF2BAE}" destId="{3DA2A2D1-ADBD-414F-B823-96112731C210}" srcOrd="0" destOrd="0" presId="urn:microsoft.com/office/officeart/2005/8/layout/radial6"/>
    <dgm:cxn modelId="{FAFEEF9C-8121-4DFF-B502-1DDF544D55E0}" type="presOf" srcId="{BA5EC872-86B7-4DE9-A34A-9F1978001695}" destId="{D9EF4FAB-9F62-4E4F-AAC4-D7FDE086968E}" srcOrd="0" destOrd="0" presId="urn:microsoft.com/office/officeart/2005/8/layout/radial6"/>
    <dgm:cxn modelId="{C30D7D6D-CFE2-4950-A8D4-CD6A44CD28C8}" srcId="{BA5EC872-86B7-4DE9-A34A-9F1978001695}" destId="{016CDAFD-BF62-4D4F-8B7A-147BDAEF2BAE}" srcOrd="0" destOrd="0" parTransId="{9865E1CE-7779-480F-8548-6A325966D89E}" sibTransId="{90406341-DC0D-47D5-8884-8FD58B791C74}"/>
    <dgm:cxn modelId="{A1E0289D-DD32-47F4-BCE4-6B359D26E968}" type="presOf" srcId="{8FA60000-CD9D-4861-9CC6-0AA055E5BE4C}" destId="{9D09CA57-0537-42AC-98B3-946F439E043D}" srcOrd="0" destOrd="0" presId="urn:microsoft.com/office/officeart/2005/8/layout/radial6"/>
    <dgm:cxn modelId="{CF6E9E63-36F3-42FA-B2B8-4CCB60ED4604}" srcId="{016CDAFD-BF62-4D4F-8B7A-147BDAEF2BAE}" destId="{F62E7481-1283-4D51-9012-8347B72616DE}" srcOrd="1" destOrd="0" parTransId="{E2DCD8BF-8161-4964-8246-5971D4C5C692}" sibTransId="{047B51C0-4BB6-4BB4-B163-C4639AB8DFD8}"/>
    <dgm:cxn modelId="{20E32CCE-EB3B-4521-802D-76DA08FACAD9}" type="presOf" srcId="{F3E3D981-6537-4D47-B00D-2C34A12B7C90}" destId="{CD5C993E-2F59-4CC2-855F-112232E77037}" srcOrd="0" destOrd="0" presId="urn:microsoft.com/office/officeart/2005/8/layout/radial6"/>
    <dgm:cxn modelId="{C383AF5E-40E6-4754-A526-2AED575125D7}" type="presOf" srcId="{F62E7481-1283-4D51-9012-8347B72616DE}" destId="{2862C71C-7F38-443F-B80A-20B717B56C42}" srcOrd="0" destOrd="0" presId="urn:microsoft.com/office/officeart/2005/8/layout/radial6"/>
    <dgm:cxn modelId="{D29EA1FB-62C1-45D8-AA75-4AF7373A3F25}" type="presOf" srcId="{B69E0DE4-54A6-4EF7-B527-9F1A6E3A1F74}" destId="{8818EEE0-4C0F-42B6-87AD-0E663410EBA9}" srcOrd="0" destOrd="0" presId="urn:microsoft.com/office/officeart/2005/8/layout/radial6"/>
    <dgm:cxn modelId="{2B58D882-4F93-4079-AA6A-960164DEF841}" type="presParOf" srcId="{D9EF4FAB-9F62-4E4F-AAC4-D7FDE086968E}" destId="{3DA2A2D1-ADBD-414F-B823-96112731C210}" srcOrd="0" destOrd="0" presId="urn:microsoft.com/office/officeart/2005/8/layout/radial6"/>
    <dgm:cxn modelId="{91001C00-0735-4105-954E-15333680DA68}" type="presParOf" srcId="{D9EF4FAB-9F62-4E4F-AAC4-D7FDE086968E}" destId="{8818EEE0-4C0F-42B6-87AD-0E663410EBA9}" srcOrd="1" destOrd="0" presId="urn:microsoft.com/office/officeart/2005/8/layout/radial6"/>
    <dgm:cxn modelId="{CA66763E-1A37-48C4-AE36-5DAFEEEE0D65}" type="presParOf" srcId="{D9EF4FAB-9F62-4E4F-AAC4-D7FDE086968E}" destId="{1B434A31-13F0-468B-975C-DA46229DA0D0}" srcOrd="2" destOrd="0" presId="urn:microsoft.com/office/officeart/2005/8/layout/radial6"/>
    <dgm:cxn modelId="{14B87280-4C9E-4983-89C1-8BCEF969874A}" type="presParOf" srcId="{D9EF4FAB-9F62-4E4F-AAC4-D7FDE086968E}" destId="{814BF95D-45AE-414D-93C0-F995A4829A99}" srcOrd="3" destOrd="0" presId="urn:microsoft.com/office/officeart/2005/8/layout/radial6"/>
    <dgm:cxn modelId="{B35B0882-31A9-49A0-B335-89D6D9AA9AA9}" type="presParOf" srcId="{D9EF4FAB-9F62-4E4F-AAC4-D7FDE086968E}" destId="{2862C71C-7F38-443F-B80A-20B717B56C42}" srcOrd="4" destOrd="0" presId="urn:microsoft.com/office/officeart/2005/8/layout/radial6"/>
    <dgm:cxn modelId="{3F880844-550F-4B3B-80DA-256E7135E203}" type="presParOf" srcId="{D9EF4FAB-9F62-4E4F-AAC4-D7FDE086968E}" destId="{43DFF3CB-6684-461B-9C63-711E4845F8E3}" srcOrd="5" destOrd="0" presId="urn:microsoft.com/office/officeart/2005/8/layout/radial6"/>
    <dgm:cxn modelId="{2A53A0C3-88E0-4D75-BE65-E1290F956746}" type="presParOf" srcId="{D9EF4FAB-9F62-4E4F-AAC4-D7FDE086968E}" destId="{80313BBA-38D7-4EE1-AE43-961F040D39FC}" srcOrd="6" destOrd="0" presId="urn:microsoft.com/office/officeart/2005/8/layout/radial6"/>
    <dgm:cxn modelId="{B39C47E0-4E79-4F5D-8CDE-73EBC3F79DFD}" type="presParOf" srcId="{D9EF4FAB-9F62-4E4F-AAC4-D7FDE086968E}" destId="{4597E100-4AF0-4A6B-B0BC-275B337E6E76}" srcOrd="7" destOrd="0" presId="urn:microsoft.com/office/officeart/2005/8/layout/radial6"/>
    <dgm:cxn modelId="{51617C99-3D6B-4DE9-9E64-89F272CB0F1C}" type="presParOf" srcId="{D9EF4FAB-9F62-4E4F-AAC4-D7FDE086968E}" destId="{F81F4C02-CA51-4A99-A532-8F4953B8080A}" srcOrd="8" destOrd="0" presId="urn:microsoft.com/office/officeart/2005/8/layout/radial6"/>
    <dgm:cxn modelId="{A2598678-D795-47E8-9A52-5604A93D4154}" type="presParOf" srcId="{D9EF4FAB-9F62-4E4F-AAC4-D7FDE086968E}" destId="{CD5C993E-2F59-4CC2-855F-112232E77037}" srcOrd="9" destOrd="0" presId="urn:microsoft.com/office/officeart/2005/8/layout/radial6"/>
    <dgm:cxn modelId="{E99BD832-B26C-4F54-82F5-FC3F1A12E19D}" type="presParOf" srcId="{D9EF4FAB-9F62-4E4F-AAC4-D7FDE086968E}" destId="{9D09CA57-0537-42AC-98B3-946F439E043D}" srcOrd="10" destOrd="0" presId="urn:microsoft.com/office/officeart/2005/8/layout/radial6"/>
    <dgm:cxn modelId="{DFCBCD94-160E-43D6-9E90-3017D1F735BC}" type="presParOf" srcId="{D9EF4FAB-9F62-4E4F-AAC4-D7FDE086968E}" destId="{F609035F-B580-4287-84A8-CB0DDB6ABFD3}" srcOrd="11" destOrd="0" presId="urn:microsoft.com/office/officeart/2005/8/layout/radial6"/>
    <dgm:cxn modelId="{6AF981DB-A42F-4FA3-AD03-CBA43298748D}" type="presParOf" srcId="{D9EF4FAB-9F62-4E4F-AAC4-D7FDE086968E}" destId="{841472E0-3FCE-4751-AEEB-495B3A5EE5E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A5EC872-86B7-4DE9-A34A-9F197800169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6CDAFD-BF62-4D4F-8B7A-147BDAEF2BAE}">
      <dgm:prSet phldrT="[Текст]"/>
      <dgm:spPr/>
      <dgm:t>
        <a:bodyPr/>
        <a:lstStyle/>
        <a:p>
          <a:r>
            <a:rPr lang="ru-RU"/>
            <a:t>организм</a:t>
          </a:r>
        </a:p>
      </dgm:t>
    </dgm:pt>
    <dgm:pt modelId="{9865E1CE-7779-480F-8548-6A325966D89E}" type="parTrans" cxnId="{C30D7D6D-CFE2-4950-A8D4-CD6A44CD28C8}">
      <dgm:prSet/>
      <dgm:spPr/>
      <dgm:t>
        <a:bodyPr/>
        <a:lstStyle/>
        <a:p>
          <a:endParaRPr lang="ru-RU"/>
        </a:p>
      </dgm:t>
    </dgm:pt>
    <dgm:pt modelId="{90406341-DC0D-47D5-8884-8FD58B791C74}" type="sibTrans" cxnId="{C30D7D6D-CFE2-4950-A8D4-CD6A44CD28C8}">
      <dgm:prSet/>
      <dgm:spPr/>
      <dgm:t>
        <a:bodyPr/>
        <a:lstStyle/>
        <a:p>
          <a:endParaRPr lang="ru-RU"/>
        </a:p>
      </dgm:t>
    </dgm:pt>
    <dgm:pt modelId="{B69E0DE4-54A6-4EF7-B527-9F1A6E3A1F74}">
      <dgm:prSet phldrT="[Текст]"/>
      <dgm:spPr/>
      <dgm:t>
        <a:bodyPr/>
        <a:lstStyle/>
        <a:p>
          <a:r>
            <a:rPr lang="ru-RU" dirty="0"/>
            <a:t> власть</a:t>
          </a:r>
        </a:p>
      </dgm:t>
    </dgm:pt>
    <dgm:pt modelId="{1E3AFA35-25B0-4327-BEF7-127A2112886A}" type="parTrans" cxnId="{3DC9267E-6208-456D-8A67-7F62D84ADE1A}">
      <dgm:prSet/>
      <dgm:spPr/>
      <dgm:t>
        <a:bodyPr/>
        <a:lstStyle/>
        <a:p>
          <a:endParaRPr lang="ru-RU"/>
        </a:p>
      </dgm:t>
    </dgm:pt>
    <dgm:pt modelId="{E8C0658A-EEBF-43CA-886E-338E3664C7E2}" type="sibTrans" cxnId="{3DC9267E-6208-456D-8A67-7F62D84ADE1A}">
      <dgm:prSet/>
      <dgm:spPr/>
      <dgm:t>
        <a:bodyPr/>
        <a:lstStyle/>
        <a:p>
          <a:endParaRPr lang="ru-RU"/>
        </a:p>
      </dgm:t>
    </dgm:pt>
    <dgm:pt modelId="{F62E7481-1283-4D51-9012-8347B72616DE}">
      <dgm:prSet phldrT="[Текст]"/>
      <dgm:spPr/>
      <dgm:t>
        <a:bodyPr/>
        <a:lstStyle/>
        <a:p>
          <a:r>
            <a:rPr lang="ru-RU" dirty="0"/>
            <a:t> менталитет</a:t>
          </a:r>
        </a:p>
      </dgm:t>
    </dgm:pt>
    <dgm:pt modelId="{E2DCD8BF-8161-4964-8246-5971D4C5C692}" type="parTrans" cxnId="{CF6E9E63-36F3-42FA-B2B8-4CCB60ED4604}">
      <dgm:prSet/>
      <dgm:spPr/>
      <dgm:t>
        <a:bodyPr/>
        <a:lstStyle/>
        <a:p>
          <a:endParaRPr lang="ru-RU"/>
        </a:p>
      </dgm:t>
    </dgm:pt>
    <dgm:pt modelId="{047B51C0-4BB6-4BB4-B163-C4639AB8DFD8}" type="sibTrans" cxnId="{CF6E9E63-36F3-42FA-B2B8-4CCB60ED4604}">
      <dgm:prSet/>
      <dgm:spPr/>
      <dgm:t>
        <a:bodyPr/>
        <a:lstStyle/>
        <a:p>
          <a:endParaRPr lang="ru-RU"/>
        </a:p>
      </dgm:t>
    </dgm:pt>
    <dgm:pt modelId="{26D21E55-3F3F-4BEB-B481-97160AFBC11F}">
      <dgm:prSet phldrT="[Текст]"/>
      <dgm:spPr/>
      <dgm:t>
        <a:bodyPr/>
        <a:lstStyle/>
        <a:p>
          <a:r>
            <a:rPr lang="ru-RU" dirty="0"/>
            <a:t>народ</a:t>
          </a:r>
        </a:p>
      </dgm:t>
    </dgm:pt>
    <dgm:pt modelId="{AEE9618A-26A3-41DD-BF35-464577B1E03A}" type="parTrans" cxnId="{5F8E8B66-B69F-41C0-AC8E-B537949F8C2B}">
      <dgm:prSet/>
      <dgm:spPr/>
      <dgm:t>
        <a:bodyPr/>
        <a:lstStyle/>
        <a:p>
          <a:endParaRPr lang="ru-RU"/>
        </a:p>
      </dgm:t>
    </dgm:pt>
    <dgm:pt modelId="{F3E3D981-6537-4D47-B00D-2C34A12B7C90}" type="sibTrans" cxnId="{5F8E8B66-B69F-41C0-AC8E-B537949F8C2B}">
      <dgm:prSet/>
      <dgm:spPr/>
      <dgm:t>
        <a:bodyPr/>
        <a:lstStyle/>
        <a:p>
          <a:endParaRPr lang="ru-RU"/>
        </a:p>
      </dgm:t>
    </dgm:pt>
    <dgm:pt modelId="{8FA60000-CD9D-4861-9CC6-0AA055E5BE4C}">
      <dgm:prSet phldrT="[Текст]"/>
      <dgm:spPr/>
      <dgm:t>
        <a:bodyPr/>
        <a:lstStyle/>
        <a:p>
          <a:r>
            <a:rPr lang="ru-RU" dirty="0"/>
            <a:t>капитал</a:t>
          </a:r>
        </a:p>
      </dgm:t>
    </dgm:pt>
    <dgm:pt modelId="{F9B129FB-52B7-4729-81C8-951CA1D7FCD6}" type="parTrans" cxnId="{F736BEA8-32F1-41B3-930D-25E4F28466F8}">
      <dgm:prSet/>
      <dgm:spPr/>
      <dgm:t>
        <a:bodyPr/>
        <a:lstStyle/>
        <a:p>
          <a:endParaRPr lang="ru-RU"/>
        </a:p>
      </dgm:t>
    </dgm:pt>
    <dgm:pt modelId="{D3312A4C-EB50-41AC-94E8-5D789A0603AC}" type="sibTrans" cxnId="{F736BEA8-32F1-41B3-930D-25E4F28466F8}">
      <dgm:prSet/>
      <dgm:spPr/>
      <dgm:t>
        <a:bodyPr/>
        <a:lstStyle/>
        <a:p>
          <a:endParaRPr lang="ru-RU"/>
        </a:p>
      </dgm:t>
    </dgm:pt>
    <dgm:pt modelId="{D9EF4FAB-9F62-4E4F-AAC4-D7FDE086968E}" type="pres">
      <dgm:prSet presAssocID="{BA5EC872-86B7-4DE9-A34A-9F197800169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A2A2D1-ADBD-414F-B823-96112731C210}" type="pres">
      <dgm:prSet presAssocID="{016CDAFD-BF62-4D4F-8B7A-147BDAEF2BAE}" presName="centerShape" presStyleLbl="node0" presStyleIdx="0" presStyleCnt="1"/>
      <dgm:spPr/>
      <dgm:t>
        <a:bodyPr/>
        <a:lstStyle/>
        <a:p>
          <a:endParaRPr lang="ru-RU"/>
        </a:p>
      </dgm:t>
    </dgm:pt>
    <dgm:pt modelId="{8818EEE0-4C0F-42B6-87AD-0E663410EBA9}" type="pres">
      <dgm:prSet presAssocID="{B69E0DE4-54A6-4EF7-B527-9F1A6E3A1F7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34A31-13F0-468B-975C-DA46229DA0D0}" type="pres">
      <dgm:prSet presAssocID="{B69E0DE4-54A6-4EF7-B527-9F1A6E3A1F74}" presName="dummy" presStyleCnt="0"/>
      <dgm:spPr/>
    </dgm:pt>
    <dgm:pt modelId="{814BF95D-45AE-414D-93C0-F995A4829A99}" type="pres">
      <dgm:prSet presAssocID="{E8C0658A-EEBF-43CA-886E-338E3664C7E2}" presName="sibTrans" presStyleLbl="sibTrans2D1" presStyleIdx="0" presStyleCnt="4"/>
      <dgm:spPr/>
      <dgm:t>
        <a:bodyPr/>
        <a:lstStyle/>
        <a:p>
          <a:endParaRPr lang="ru-RU"/>
        </a:p>
      </dgm:t>
    </dgm:pt>
    <dgm:pt modelId="{2862C71C-7F38-443F-B80A-20B717B56C42}" type="pres">
      <dgm:prSet presAssocID="{F62E7481-1283-4D51-9012-8347B72616D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FF3CB-6684-461B-9C63-711E4845F8E3}" type="pres">
      <dgm:prSet presAssocID="{F62E7481-1283-4D51-9012-8347B72616DE}" presName="dummy" presStyleCnt="0"/>
      <dgm:spPr/>
    </dgm:pt>
    <dgm:pt modelId="{80313BBA-38D7-4EE1-AE43-961F040D39FC}" type="pres">
      <dgm:prSet presAssocID="{047B51C0-4BB6-4BB4-B163-C4639AB8DFD8}" presName="sibTrans" presStyleLbl="sibTrans2D1" presStyleIdx="1" presStyleCnt="4"/>
      <dgm:spPr/>
      <dgm:t>
        <a:bodyPr/>
        <a:lstStyle/>
        <a:p>
          <a:endParaRPr lang="ru-RU"/>
        </a:p>
      </dgm:t>
    </dgm:pt>
    <dgm:pt modelId="{4597E100-4AF0-4A6B-B0BC-275B337E6E76}" type="pres">
      <dgm:prSet presAssocID="{26D21E55-3F3F-4BEB-B481-97160AFBC11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F4C02-CA51-4A99-A532-8F4953B8080A}" type="pres">
      <dgm:prSet presAssocID="{26D21E55-3F3F-4BEB-B481-97160AFBC11F}" presName="dummy" presStyleCnt="0"/>
      <dgm:spPr/>
    </dgm:pt>
    <dgm:pt modelId="{CD5C993E-2F59-4CC2-855F-112232E77037}" type="pres">
      <dgm:prSet presAssocID="{F3E3D981-6537-4D47-B00D-2C34A12B7C90}" presName="sibTrans" presStyleLbl="sibTrans2D1" presStyleIdx="2" presStyleCnt="4"/>
      <dgm:spPr/>
      <dgm:t>
        <a:bodyPr/>
        <a:lstStyle/>
        <a:p>
          <a:endParaRPr lang="ru-RU"/>
        </a:p>
      </dgm:t>
    </dgm:pt>
    <dgm:pt modelId="{9D09CA57-0537-42AC-98B3-946F439E043D}" type="pres">
      <dgm:prSet presAssocID="{8FA60000-CD9D-4861-9CC6-0AA055E5BE4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09035F-B580-4287-84A8-CB0DDB6ABFD3}" type="pres">
      <dgm:prSet presAssocID="{8FA60000-CD9D-4861-9CC6-0AA055E5BE4C}" presName="dummy" presStyleCnt="0"/>
      <dgm:spPr/>
    </dgm:pt>
    <dgm:pt modelId="{841472E0-3FCE-4751-AEEB-495B3A5EE5EF}" type="pres">
      <dgm:prSet presAssocID="{D3312A4C-EB50-41AC-94E8-5D789A0603AC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F736BEA8-32F1-41B3-930D-25E4F28466F8}" srcId="{016CDAFD-BF62-4D4F-8B7A-147BDAEF2BAE}" destId="{8FA60000-CD9D-4861-9CC6-0AA055E5BE4C}" srcOrd="3" destOrd="0" parTransId="{F9B129FB-52B7-4729-81C8-951CA1D7FCD6}" sibTransId="{D3312A4C-EB50-41AC-94E8-5D789A0603AC}"/>
    <dgm:cxn modelId="{920A1A45-E886-441F-9431-22149F75493E}" type="presOf" srcId="{E8C0658A-EEBF-43CA-886E-338E3664C7E2}" destId="{814BF95D-45AE-414D-93C0-F995A4829A99}" srcOrd="0" destOrd="0" presId="urn:microsoft.com/office/officeart/2005/8/layout/radial6"/>
    <dgm:cxn modelId="{2FE432B1-0BA7-487A-9262-FB80B16B964E}" type="presOf" srcId="{047B51C0-4BB6-4BB4-B163-C4639AB8DFD8}" destId="{80313BBA-38D7-4EE1-AE43-961F040D39FC}" srcOrd="0" destOrd="0" presId="urn:microsoft.com/office/officeart/2005/8/layout/radial6"/>
    <dgm:cxn modelId="{BE437327-5A03-453C-A44B-963BD5C7C407}" type="presOf" srcId="{26D21E55-3F3F-4BEB-B481-97160AFBC11F}" destId="{4597E100-4AF0-4A6B-B0BC-275B337E6E76}" srcOrd="0" destOrd="0" presId="urn:microsoft.com/office/officeart/2005/8/layout/radial6"/>
    <dgm:cxn modelId="{5F8E8B66-B69F-41C0-AC8E-B537949F8C2B}" srcId="{016CDAFD-BF62-4D4F-8B7A-147BDAEF2BAE}" destId="{26D21E55-3F3F-4BEB-B481-97160AFBC11F}" srcOrd="2" destOrd="0" parTransId="{AEE9618A-26A3-41DD-BF35-464577B1E03A}" sibTransId="{F3E3D981-6537-4D47-B00D-2C34A12B7C90}"/>
    <dgm:cxn modelId="{3DC9267E-6208-456D-8A67-7F62D84ADE1A}" srcId="{016CDAFD-BF62-4D4F-8B7A-147BDAEF2BAE}" destId="{B69E0DE4-54A6-4EF7-B527-9F1A6E3A1F74}" srcOrd="0" destOrd="0" parTransId="{1E3AFA35-25B0-4327-BEF7-127A2112886A}" sibTransId="{E8C0658A-EEBF-43CA-886E-338E3664C7E2}"/>
    <dgm:cxn modelId="{C30D7D6D-CFE2-4950-A8D4-CD6A44CD28C8}" srcId="{BA5EC872-86B7-4DE9-A34A-9F1978001695}" destId="{016CDAFD-BF62-4D4F-8B7A-147BDAEF2BAE}" srcOrd="0" destOrd="0" parTransId="{9865E1CE-7779-480F-8548-6A325966D89E}" sibTransId="{90406341-DC0D-47D5-8884-8FD58B791C74}"/>
    <dgm:cxn modelId="{CF6E9E63-36F3-42FA-B2B8-4CCB60ED4604}" srcId="{016CDAFD-BF62-4D4F-8B7A-147BDAEF2BAE}" destId="{F62E7481-1283-4D51-9012-8347B72616DE}" srcOrd="1" destOrd="0" parTransId="{E2DCD8BF-8161-4964-8246-5971D4C5C692}" sibTransId="{047B51C0-4BB6-4BB4-B163-C4639AB8DFD8}"/>
    <dgm:cxn modelId="{E6655937-E1D1-4AC3-9214-62D9EB75FF4C}" type="presOf" srcId="{F62E7481-1283-4D51-9012-8347B72616DE}" destId="{2862C71C-7F38-443F-B80A-20B717B56C42}" srcOrd="0" destOrd="0" presId="urn:microsoft.com/office/officeart/2005/8/layout/radial6"/>
    <dgm:cxn modelId="{910FE580-3CE2-4E98-9B02-EADD4B2E1B82}" type="presOf" srcId="{BA5EC872-86B7-4DE9-A34A-9F1978001695}" destId="{D9EF4FAB-9F62-4E4F-AAC4-D7FDE086968E}" srcOrd="0" destOrd="0" presId="urn:microsoft.com/office/officeart/2005/8/layout/radial6"/>
    <dgm:cxn modelId="{0629F81E-065A-4E50-9FB0-5465D548DD9E}" type="presOf" srcId="{F3E3D981-6537-4D47-B00D-2C34A12B7C90}" destId="{CD5C993E-2F59-4CC2-855F-112232E77037}" srcOrd="0" destOrd="0" presId="urn:microsoft.com/office/officeart/2005/8/layout/radial6"/>
    <dgm:cxn modelId="{468EAB9E-BCC5-422C-97EC-F16254A4AFEF}" type="presOf" srcId="{B69E0DE4-54A6-4EF7-B527-9F1A6E3A1F74}" destId="{8818EEE0-4C0F-42B6-87AD-0E663410EBA9}" srcOrd="0" destOrd="0" presId="urn:microsoft.com/office/officeart/2005/8/layout/radial6"/>
    <dgm:cxn modelId="{667E1ABC-B3E7-49DE-B014-1B6EF91D0B30}" type="presOf" srcId="{016CDAFD-BF62-4D4F-8B7A-147BDAEF2BAE}" destId="{3DA2A2D1-ADBD-414F-B823-96112731C210}" srcOrd="0" destOrd="0" presId="urn:microsoft.com/office/officeart/2005/8/layout/radial6"/>
    <dgm:cxn modelId="{AA8FE277-DCCA-428C-B66B-A3DD2D773E92}" type="presOf" srcId="{8FA60000-CD9D-4861-9CC6-0AA055E5BE4C}" destId="{9D09CA57-0537-42AC-98B3-946F439E043D}" srcOrd="0" destOrd="0" presId="urn:microsoft.com/office/officeart/2005/8/layout/radial6"/>
    <dgm:cxn modelId="{840EDFC5-3D89-482D-B21B-4E0E36265DD4}" type="presOf" srcId="{D3312A4C-EB50-41AC-94E8-5D789A0603AC}" destId="{841472E0-3FCE-4751-AEEB-495B3A5EE5EF}" srcOrd="0" destOrd="0" presId="urn:microsoft.com/office/officeart/2005/8/layout/radial6"/>
    <dgm:cxn modelId="{F2BEEA43-5C1C-40E9-AE7F-8FBF1A5FB84E}" type="presParOf" srcId="{D9EF4FAB-9F62-4E4F-AAC4-D7FDE086968E}" destId="{3DA2A2D1-ADBD-414F-B823-96112731C210}" srcOrd="0" destOrd="0" presId="urn:microsoft.com/office/officeart/2005/8/layout/radial6"/>
    <dgm:cxn modelId="{8FB2A647-A529-44C6-88B1-002E8AFB1114}" type="presParOf" srcId="{D9EF4FAB-9F62-4E4F-AAC4-D7FDE086968E}" destId="{8818EEE0-4C0F-42B6-87AD-0E663410EBA9}" srcOrd="1" destOrd="0" presId="urn:microsoft.com/office/officeart/2005/8/layout/radial6"/>
    <dgm:cxn modelId="{5EBDCADD-C751-479E-AFA5-1643DDAC7536}" type="presParOf" srcId="{D9EF4FAB-9F62-4E4F-AAC4-D7FDE086968E}" destId="{1B434A31-13F0-468B-975C-DA46229DA0D0}" srcOrd="2" destOrd="0" presId="urn:microsoft.com/office/officeart/2005/8/layout/radial6"/>
    <dgm:cxn modelId="{5EA67FAC-9679-4BCB-92FA-BBDD92C50657}" type="presParOf" srcId="{D9EF4FAB-9F62-4E4F-AAC4-D7FDE086968E}" destId="{814BF95D-45AE-414D-93C0-F995A4829A99}" srcOrd="3" destOrd="0" presId="urn:microsoft.com/office/officeart/2005/8/layout/radial6"/>
    <dgm:cxn modelId="{AB1397A8-6880-4D81-A80A-DBB02EEA56FF}" type="presParOf" srcId="{D9EF4FAB-9F62-4E4F-AAC4-D7FDE086968E}" destId="{2862C71C-7F38-443F-B80A-20B717B56C42}" srcOrd="4" destOrd="0" presId="urn:microsoft.com/office/officeart/2005/8/layout/radial6"/>
    <dgm:cxn modelId="{8BB7763D-AE1E-4016-9081-F5A3EC76DF73}" type="presParOf" srcId="{D9EF4FAB-9F62-4E4F-AAC4-D7FDE086968E}" destId="{43DFF3CB-6684-461B-9C63-711E4845F8E3}" srcOrd="5" destOrd="0" presId="urn:microsoft.com/office/officeart/2005/8/layout/radial6"/>
    <dgm:cxn modelId="{572876E9-A021-4F33-854E-4F086BDB1A85}" type="presParOf" srcId="{D9EF4FAB-9F62-4E4F-AAC4-D7FDE086968E}" destId="{80313BBA-38D7-4EE1-AE43-961F040D39FC}" srcOrd="6" destOrd="0" presId="urn:microsoft.com/office/officeart/2005/8/layout/radial6"/>
    <dgm:cxn modelId="{61A021ED-1603-42EC-8DF6-2D7BC9B3B6FE}" type="presParOf" srcId="{D9EF4FAB-9F62-4E4F-AAC4-D7FDE086968E}" destId="{4597E100-4AF0-4A6B-B0BC-275B337E6E76}" srcOrd="7" destOrd="0" presId="urn:microsoft.com/office/officeart/2005/8/layout/radial6"/>
    <dgm:cxn modelId="{A8C9A739-3DE1-4F1F-933B-86AE8131C22F}" type="presParOf" srcId="{D9EF4FAB-9F62-4E4F-AAC4-D7FDE086968E}" destId="{F81F4C02-CA51-4A99-A532-8F4953B8080A}" srcOrd="8" destOrd="0" presId="urn:microsoft.com/office/officeart/2005/8/layout/radial6"/>
    <dgm:cxn modelId="{F461472D-577C-4C64-BE39-E126A1984CF6}" type="presParOf" srcId="{D9EF4FAB-9F62-4E4F-AAC4-D7FDE086968E}" destId="{CD5C993E-2F59-4CC2-855F-112232E77037}" srcOrd="9" destOrd="0" presId="urn:microsoft.com/office/officeart/2005/8/layout/radial6"/>
    <dgm:cxn modelId="{85833E0C-903D-4591-A090-7C0E455D9252}" type="presParOf" srcId="{D9EF4FAB-9F62-4E4F-AAC4-D7FDE086968E}" destId="{9D09CA57-0537-42AC-98B3-946F439E043D}" srcOrd="10" destOrd="0" presId="urn:microsoft.com/office/officeart/2005/8/layout/radial6"/>
    <dgm:cxn modelId="{D4DEF0F3-C14E-436B-A0B6-8E18259D0214}" type="presParOf" srcId="{D9EF4FAB-9F62-4E4F-AAC4-D7FDE086968E}" destId="{F609035F-B580-4287-84A8-CB0DDB6ABFD3}" srcOrd="11" destOrd="0" presId="urn:microsoft.com/office/officeart/2005/8/layout/radial6"/>
    <dgm:cxn modelId="{F11CF088-1F85-411C-80C9-D3A1A1854B80}" type="presParOf" srcId="{D9EF4FAB-9F62-4E4F-AAC4-D7FDE086968E}" destId="{841472E0-3FCE-4751-AEEB-495B3A5EE5E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6BD3E68-D301-4C97-863C-E91483936DC6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42A98F7-7EBF-4504-A716-B56ECDBDF1F6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/>
            <a:t>Цивилизации</a:t>
          </a:r>
        </a:p>
      </dgm:t>
    </dgm:pt>
    <dgm:pt modelId="{1E6B2899-899C-4E79-92F4-F5840F22FEF4}" type="parTrans" cxnId="{D203DD22-0D48-4FA1-BC3D-6C1EA72740F3}">
      <dgm:prSet/>
      <dgm:spPr/>
      <dgm:t>
        <a:bodyPr/>
        <a:lstStyle/>
        <a:p>
          <a:endParaRPr lang="ru-RU"/>
        </a:p>
      </dgm:t>
    </dgm:pt>
    <dgm:pt modelId="{05F3A8AB-128C-4AAE-9F24-44291AF5E01F}" type="sibTrans" cxnId="{D203DD22-0D48-4FA1-BC3D-6C1EA72740F3}">
      <dgm:prSet/>
      <dgm:spPr/>
      <dgm:t>
        <a:bodyPr/>
        <a:lstStyle/>
        <a:p>
          <a:endParaRPr lang="ru-RU"/>
        </a:p>
      </dgm:t>
    </dgm:pt>
    <dgm:pt modelId="{3484B48A-9AFA-43DF-9F65-46F2E8D6DE20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/>
            <a:t>Царства и династии</a:t>
          </a:r>
        </a:p>
      </dgm:t>
    </dgm:pt>
    <dgm:pt modelId="{2CD64629-4A97-4095-B8EE-C12D85857B18}" type="parTrans" cxnId="{67C4CAE7-E24B-4A80-A300-20BA0B932562}">
      <dgm:prSet/>
      <dgm:spPr/>
      <dgm:t>
        <a:bodyPr/>
        <a:lstStyle/>
        <a:p>
          <a:endParaRPr lang="ru-RU"/>
        </a:p>
      </dgm:t>
    </dgm:pt>
    <dgm:pt modelId="{899AF94D-DDD1-41A6-B6C7-530F2542110B}" type="sibTrans" cxnId="{67C4CAE7-E24B-4A80-A300-20BA0B932562}">
      <dgm:prSet/>
      <dgm:spPr/>
      <dgm:t>
        <a:bodyPr/>
        <a:lstStyle/>
        <a:p>
          <a:endParaRPr lang="ru-RU"/>
        </a:p>
      </dgm:t>
    </dgm:pt>
    <dgm:pt modelId="{5DFF489C-7944-4AB1-87A6-66AC6958FFDB}">
      <dgm:prSet phldrT="[Текст]"/>
      <dgm:spPr/>
      <dgm:t>
        <a:bodyPr/>
        <a:lstStyle/>
        <a:p>
          <a:r>
            <a:rPr lang="ru-RU" dirty="0"/>
            <a:t>Правители</a:t>
          </a:r>
        </a:p>
      </dgm:t>
    </dgm:pt>
    <dgm:pt modelId="{2E1149FD-A5C2-48AD-8775-AA2EF69FEF91}" type="parTrans" cxnId="{805176B0-03F3-43F7-B709-E09ADAFFE761}">
      <dgm:prSet/>
      <dgm:spPr/>
      <dgm:t>
        <a:bodyPr/>
        <a:lstStyle/>
        <a:p>
          <a:endParaRPr lang="ru-RU"/>
        </a:p>
      </dgm:t>
    </dgm:pt>
    <dgm:pt modelId="{FD095A7A-4CA0-409F-B975-003EF8F93BAF}" type="sibTrans" cxnId="{805176B0-03F3-43F7-B709-E09ADAFFE761}">
      <dgm:prSet/>
      <dgm:spPr/>
      <dgm:t>
        <a:bodyPr/>
        <a:lstStyle/>
        <a:p>
          <a:endParaRPr lang="ru-RU"/>
        </a:p>
      </dgm:t>
    </dgm:pt>
    <dgm:pt modelId="{25E100A8-8C06-4E98-BE37-2685B9FD68CB}" type="pres">
      <dgm:prSet presAssocID="{56BD3E68-D301-4C97-863C-E91483936DC6}" presName="Name0" presStyleCnt="0">
        <dgm:presLayoutVars>
          <dgm:dir/>
          <dgm:animLvl val="lvl"/>
          <dgm:resizeHandles val="exact"/>
        </dgm:presLayoutVars>
      </dgm:prSet>
      <dgm:spPr/>
    </dgm:pt>
    <dgm:pt modelId="{467B0A44-0198-4065-89D6-9777AE98C1BC}" type="pres">
      <dgm:prSet presAssocID="{442A98F7-7EBF-4504-A716-B56ECDBDF1F6}" presName="Name8" presStyleCnt="0"/>
      <dgm:spPr/>
    </dgm:pt>
    <dgm:pt modelId="{A7D12ADE-D389-40EA-A5B1-4B05D3A2CEF0}" type="pres">
      <dgm:prSet presAssocID="{442A98F7-7EBF-4504-A716-B56ECDBDF1F6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4830B4-E65E-4D26-AF42-AB9BE8968CB4}" type="pres">
      <dgm:prSet presAssocID="{442A98F7-7EBF-4504-A716-B56ECDBDF1F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A1E382-7DAE-4344-B270-E4A4FC0AC73D}" type="pres">
      <dgm:prSet presAssocID="{3484B48A-9AFA-43DF-9F65-46F2E8D6DE20}" presName="Name8" presStyleCnt="0"/>
      <dgm:spPr/>
    </dgm:pt>
    <dgm:pt modelId="{8FB64939-5920-436A-B639-6862AF240E6E}" type="pres">
      <dgm:prSet presAssocID="{3484B48A-9AFA-43DF-9F65-46F2E8D6DE20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5BAFBC-9E85-4FAE-932C-76B2EEC5D78A}" type="pres">
      <dgm:prSet presAssocID="{3484B48A-9AFA-43DF-9F65-46F2E8D6DE2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018CF4-A912-41CF-B6C9-F5551ECEE5FF}" type="pres">
      <dgm:prSet presAssocID="{5DFF489C-7944-4AB1-87A6-66AC6958FFDB}" presName="Name8" presStyleCnt="0"/>
      <dgm:spPr/>
    </dgm:pt>
    <dgm:pt modelId="{35C2222D-1A12-4F08-A5F3-D1FDE9D19958}" type="pres">
      <dgm:prSet presAssocID="{5DFF489C-7944-4AB1-87A6-66AC6958FFDB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23245-27DF-4E49-A0A3-BAA64E6D3385}" type="pres">
      <dgm:prSet presAssocID="{5DFF489C-7944-4AB1-87A6-66AC6958FFD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C4CAE7-E24B-4A80-A300-20BA0B932562}" srcId="{56BD3E68-D301-4C97-863C-E91483936DC6}" destId="{3484B48A-9AFA-43DF-9F65-46F2E8D6DE20}" srcOrd="1" destOrd="0" parTransId="{2CD64629-4A97-4095-B8EE-C12D85857B18}" sibTransId="{899AF94D-DDD1-41A6-B6C7-530F2542110B}"/>
    <dgm:cxn modelId="{D32653F4-32E8-4F7A-9A84-3D4FCFB542FC}" type="presOf" srcId="{5DFF489C-7944-4AB1-87A6-66AC6958FFDB}" destId="{35C2222D-1A12-4F08-A5F3-D1FDE9D19958}" srcOrd="0" destOrd="0" presId="urn:microsoft.com/office/officeart/2005/8/layout/pyramid1"/>
    <dgm:cxn modelId="{2F6241AA-3793-41DE-BD34-BE6C86FA0CC3}" type="presOf" srcId="{442A98F7-7EBF-4504-A716-B56ECDBDF1F6}" destId="{6D4830B4-E65E-4D26-AF42-AB9BE8968CB4}" srcOrd="1" destOrd="0" presId="urn:microsoft.com/office/officeart/2005/8/layout/pyramid1"/>
    <dgm:cxn modelId="{805176B0-03F3-43F7-B709-E09ADAFFE761}" srcId="{56BD3E68-D301-4C97-863C-E91483936DC6}" destId="{5DFF489C-7944-4AB1-87A6-66AC6958FFDB}" srcOrd="2" destOrd="0" parTransId="{2E1149FD-A5C2-48AD-8775-AA2EF69FEF91}" sibTransId="{FD095A7A-4CA0-409F-B975-003EF8F93BAF}"/>
    <dgm:cxn modelId="{CE32AB03-76FC-46EB-8212-E8ED0430CAFA}" type="presOf" srcId="{442A98F7-7EBF-4504-A716-B56ECDBDF1F6}" destId="{A7D12ADE-D389-40EA-A5B1-4B05D3A2CEF0}" srcOrd="0" destOrd="0" presId="urn:microsoft.com/office/officeart/2005/8/layout/pyramid1"/>
    <dgm:cxn modelId="{36AF52D9-3C01-4701-A616-572254F1D471}" type="presOf" srcId="{5DFF489C-7944-4AB1-87A6-66AC6958FFDB}" destId="{2EF23245-27DF-4E49-A0A3-BAA64E6D3385}" srcOrd="1" destOrd="0" presId="urn:microsoft.com/office/officeart/2005/8/layout/pyramid1"/>
    <dgm:cxn modelId="{DCCD311F-6B46-437F-AC49-4242DF0A8EAB}" type="presOf" srcId="{56BD3E68-D301-4C97-863C-E91483936DC6}" destId="{25E100A8-8C06-4E98-BE37-2685B9FD68CB}" srcOrd="0" destOrd="0" presId="urn:microsoft.com/office/officeart/2005/8/layout/pyramid1"/>
    <dgm:cxn modelId="{552709B9-4C6E-4CCE-94C3-D26D9653DCB1}" type="presOf" srcId="{3484B48A-9AFA-43DF-9F65-46F2E8D6DE20}" destId="{A45BAFBC-9E85-4FAE-932C-76B2EEC5D78A}" srcOrd="1" destOrd="0" presId="urn:microsoft.com/office/officeart/2005/8/layout/pyramid1"/>
    <dgm:cxn modelId="{D203DD22-0D48-4FA1-BC3D-6C1EA72740F3}" srcId="{56BD3E68-D301-4C97-863C-E91483936DC6}" destId="{442A98F7-7EBF-4504-A716-B56ECDBDF1F6}" srcOrd="0" destOrd="0" parTransId="{1E6B2899-899C-4E79-92F4-F5840F22FEF4}" sibTransId="{05F3A8AB-128C-4AAE-9F24-44291AF5E01F}"/>
    <dgm:cxn modelId="{F4756CB9-3FBF-4CE0-B401-D29C814027FB}" type="presOf" srcId="{3484B48A-9AFA-43DF-9F65-46F2E8D6DE20}" destId="{8FB64939-5920-436A-B639-6862AF240E6E}" srcOrd="0" destOrd="0" presId="urn:microsoft.com/office/officeart/2005/8/layout/pyramid1"/>
    <dgm:cxn modelId="{B1593956-100D-4053-A3C1-52652388EE29}" type="presParOf" srcId="{25E100A8-8C06-4E98-BE37-2685B9FD68CB}" destId="{467B0A44-0198-4065-89D6-9777AE98C1BC}" srcOrd="0" destOrd="0" presId="urn:microsoft.com/office/officeart/2005/8/layout/pyramid1"/>
    <dgm:cxn modelId="{8AC052B2-BD50-40A8-A904-B59F0AEE745C}" type="presParOf" srcId="{467B0A44-0198-4065-89D6-9777AE98C1BC}" destId="{A7D12ADE-D389-40EA-A5B1-4B05D3A2CEF0}" srcOrd="0" destOrd="0" presId="urn:microsoft.com/office/officeart/2005/8/layout/pyramid1"/>
    <dgm:cxn modelId="{7C755053-DF35-4DEA-9B4E-C79896999D0E}" type="presParOf" srcId="{467B0A44-0198-4065-89D6-9777AE98C1BC}" destId="{6D4830B4-E65E-4D26-AF42-AB9BE8968CB4}" srcOrd="1" destOrd="0" presId="urn:microsoft.com/office/officeart/2005/8/layout/pyramid1"/>
    <dgm:cxn modelId="{242377F1-A39B-47E7-8B23-3A9EDBDF4FAC}" type="presParOf" srcId="{25E100A8-8C06-4E98-BE37-2685B9FD68CB}" destId="{00A1E382-7DAE-4344-B270-E4A4FC0AC73D}" srcOrd="1" destOrd="0" presId="urn:microsoft.com/office/officeart/2005/8/layout/pyramid1"/>
    <dgm:cxn modelId="{62B68A74-75B5-42A7-8934-0D504ACF12C4}" type="presParOf" srcId="{00A1E382-7DAE-4344-B270-E4A4FC0AC73D}" destId="{8FB64939-5920-436A-B639-6862AF240E6E}" srcOrd="0" destOrd="0" presId="urn:microsoft.com/office/officeart/2005/8/layout/pyramid1"/>
    <dgm:cxn modelId="{2CBA4830-2FAD-420A-AD03-492EEE518001}" type="presParOf" srcId="{00A1E382-7DAE-4344-B270-E4A4FC0AC73D}" destId="{A45BAFBC-9E85-4FAE-932C-76B2EEC5D78A}" srcOrd="1" destOrd="0" presId="urn:microsoft.com/office/officeart/2005/8/layout/pyramid1"/>
    <dgm:cxn modelId="{5C890B5E-F714-4AA1-A8F1-F33F235947BF}" type="presParOf" srcId="{25E100A8-8C06-4E98-BE37-2685B9FD68CB}" destId="{79018CF4-A912-41CF-B6C9-F5551ECEE5FF}" srcOrd="2" destOrd="0" presId="urn:microsoft.com/office/officeart/2005/8/layout/pyramid1"/>
    <dgm:cxn modelId="{39AA410C-77FC-4DDB-9BDE-DDCBA461FFDF}" type="presParOf" srcId="{79018CF4-A912-41CF-B6C9-F5551ECEE5FF}" destId="{35C2222D-1A12-4F08-A5F3-D1FDE9D19958}" srcOrd="0" destOrd="0" presId="urn:microsoft.com/office/officeart/2005/8/layout/pyramid1"/>
    <dgm:cxn modelId="{3CC7BDDF-C72D-452C-B592-5204AC7D6CC3}" type="presParOf" srcId="{79018CF4-A912-41CF-B6C9-F5551ECEE5FF}" destId="{2EF23245-27DF-4E49-A0A3-BAA64E6D338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5EC872-86B7-4DE9-A34A-9F197800169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6CDAFD-BF62-4D4F-8B7A-147BDAEF2BAE}">
      <dgm:prSet phldrT="[Текст]"/>
      <dgm:spPr/>
      <dgm:t>
        <a:bodyPr/>
        <a:lstStyle/>
        <a:p>
          <a:r>
            <a:rPr lang="ru-RU" dirty="0"/>
            <a:t>организм</a:t>
          </a:r>
        </a:p>
      </dgm:t>
    </dgm:pt>
    <dgm:pt modelId="{9865E1CE-7779-480F-8548-6A325966D89E}" type="parTrans" cxnId="{C30D7D6D-CFE2-4950-A8D4-CD6A44CD28C8}">
      <dgm:prSet/>
      <dgm:spPr/>
      <dgm:t>
        <a:bodyPr/>
        <a:lstStyle/>
        <a:p>
          <a:endParaRPr lang="ru-RU"/>
        </a:p>
      </dgm:t>
    </dgm:pt>
    <dgm:pt modelId="{90406341-DC0D-47D5-8884-8FD58B791C74}" type="sibTrans" cxnId="{C30D7D6D-CFE2-4950-A8D4-CD6A44CD28C8}">
      <dgm:prSet/>
      <dgm:spPr/>
      <dgm:t>
        <a:bodyPr/>
        <a:lstStyle/>
        <a:p>
          <a:endParaRPr lang="ru-RU"/>
        </a:p>
      </dgm:t>
    </dgm:pt>
    <dgm:pt modelId="{B69E0DE4-54A6-4EF7-B527-9F1A6E3A1F74}">
      <dgm:prSet phldrT="[Текст]"/>
      <dgm:spPr/>
      <dgm:t>
        <a:bodyPr/>
        <a:lstStyle/>
        <a:p>
          <a:r>
            <a:rPr lang="ru-RU" dirty="0"/>
            <a:t> власть</a:t>
          </a:r>
        </a:p>
      </dgm:t>
    </dgm:pt>
    <dgm:pt modelId="{1E3AFA35-25B0-4327-BEF7-127A2112886A}" type="parTrans" cxnId="{3DC9267E-6208-456D-8A67-7F62D84ADE1A}">
      <dgm:prSet/>
      <dgm:spPr/>
      <dgm:t>
        <a:bodyPr/>
        <a:lstStyle/>
        <a:p>
          <a:endParaRPr lang="ru-RU"/>
        </a:p>
      </dgm:t>
    </dgm:pt>
    <dgm:pt modelId="{E8C0658A-EEBF-43CA-886E-338E3664C7E2}" type="sibTrans" cxnId="{3DC9267E-6208-456D-8A67-7F62D84ADE1A}">
      <dgm:prSet/>
      <dgm:spPr/>
      <dgm:t>
        <a:bodyPr/>
        <a:lstStyle/>
        <a:p>
          <a:endParaRPr lang="ru-RU"/>
        </a:p>
      </dgm:t>
    </dgm:pt>
    <dgm:pt modelId="{F62E7481-1283-4D51-9012-8347B72616DE}">
      <dgm:prSet phldrT="[Текст]"/>
      <dgm:spPr/>
      <dgm:t>
        <a:bodyPr/>
        <a:lstStyle/>
        <a:p>
          <a:r>
            <a:rPr lang="ru-RU" dirty="0"/>
            <a:t> менталитет</a:t>
          </a:r>
        </a:p>
      </dgm:t>
    </dgm:pt>
    <dgm:pt modelId="{E2DCD8BF-8161-4964-8246-5971D4C5C692}" type="parTrans" cxnId="{CF6E9E63-36F3-42FA-B2B8-4CCB60ED4604}">
      <dgm:prSet/>
      <dgm:spPr/>
      <dgm:t>
        <a:bodyPr/>
        <a:lstStyle/>
        <a:p>
          <a:endParaRPr lang="ru-RU"/>
        </a:p>
      </dgm:t>
    </dgm:pt>
    <dgm:pt modelId="{047B51C0-4BB6-4BB4-B163-C4639AB8DFD8}" type="sibTrans" cxnId="{CF6E9E63-36F3-42FA-B2B8-4CCB60ED4604}">
      <dgm:prSet/>
      <dgm:spPr/>
      <dgm:t>
        <a:bodyPr/>
        <a:lstStyle/>
        <a:p>
          <a:endParaRPr lang="ru-RU"/>
        </a:p>
      </dgm:t>
    </dgm:pt>
    <dgm:pt modelId="{26D21E55-3F3F-4BEB-B481-97160AFBC11F}">
      <dgm:prSet phldrT="[Текст]"/>
      <dgm:spPr/>
      <dgm:t>
        <a:bodyPr/>
        <a:lstStyle/>
        <a:p>
          <a:r>
            <a:rPr lang="ru-RU" dirty="0"/>
            <a:t>народ</a:t>
          </a:r>
        </a:p>
      </dgm:t>
    </dgm:pt>
    <dgm:pt modelId="{AEE9618A-26A3-41DD-BF35-464577B1E03A}" type="parTrans" cxnId="{5F8E8B66-B69F-41C0-AC8E-B537949F8C2B}">
      <dgm:prSet/>
      <dgm:spPr/>
      <dgm:t>
        <a:bodyPr/>
        <a:lstStyle/>
        <a:p>
          <a:endParaRPr lang="ru-RU"/>
        </a:p>
      </dgm:t>
    </dgm:pt>
    <dgm:pt modelId="{F3E3D981-6537-4D47-B00D-2C34A12B7C90}" type="sibTrans" cxnId="{5F8E8B66-B69F-41C0-AC8E-B537949F8C2B}">
      <dgm:prSet/>
      <dgm:spPr/>
      <dgm:t>
        <a:bodyPr/>
        <a:lstStyle/>
        <a:p>
          <a:endParaRPr lang="ru-RU"/>
        </a:p>
      </dgm:t>
    </dgm:pt>
    <dgm:pt modelId="{8FA60000-CD9D-4861-9CC6-0AA055E5BE4C}">
      <dgm:prSet phldrT="[Текст]"/>
      <dgm:spPr/>
      <dgm:t>
        <a:bodyPr/>
        <a:lstStyle/>
        <a:p>
          <a:r>
            <a:rPr lang="ru-RU" dirty="0"/>
            <a:t>капитал</a:t>
          </a:r>
        </a:p>
      </dgm:t>
    </dgm:pt>
    <dgm:pt modelId="{F9B129FB-52B7-4729-81C8-951CA1D7FCD6}" type="parTrans" cxnId="{F736BEA8-32F1-41B3-930D-25E4F28466F8}">
      <dgm:prSet/>
      <dgm:spPr/>
      <dgm:t>
        <a:bodyPr/>
        <a:lstStyle/>
        <a:p>
          <a:endParaRPr lang="ru-RU"/>
        </a:p>
      </dgm:t>
    </dgm:pt>
    <dgm:pt modelId="{D3312A4C-EB50-41AC-94E8-5D789A0603AC}" type="sibTrans" cxnId="{F736BEA8-32F1-41B3-930D-25E4F28466F8}">
      <dgm:prSet/>
      <dgm:spPr/>
      <dgm:t>
        <a:bodyPr/>
        <a:lstStyle/>
        <a:p>
          <a:endParaRPr lang="ru-RU"/>
        </a:p>
      </dgm:t>
    </dgm:pt>
    <dgm:pt modelId="{D9EF4FAB-9F62-4E4F-AAC4-D7FDE086968E}" type="pres">
      <dgm:prSet presAssocID="{BA5EC872-86B7-4DE9-A34A-9F197800169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A2A2D1-ADBD-414F-B823-96112731C210}" type="pres">
      <dgm:prSet presAssocID="{016CDAFD-BF62-4D4F-8B7A-147BDAEF2BAE}" presName="centerShape" presStyleLbl="node0" presStyleIdx="0" presStyleCnt="1"/>
      <dgm:spPr/>
      <dgm:t>
        <a:bodyPr/>
        <a:lstStyle/>
        <a:p>
          <a:endParaRPr lang="ru-RU"/>
        </a:p>
      </dgm:t>
    </dgm:pt>
    <dgm:pt modelId="{8818EEE0-4C0F-42B6-87AD-0E663410EBA9}" type="pres">
      <dgm:prSet presAssocID="{B69E0DE4-54A6-4EF7-B527-9F1A6E3A1F7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34A31-13F0-468B-975C-DA46229DA0D0}" type="pres">
      <dgm:prSet presAssocID="{B69E0DE4-54A6-4EF7-B527-9F1A6E3A1F74}" presName="dummy" presStyleCnt="0"/>
      <dgm:spPr/>
    </dgm:pt>
    <dgm:pt modelId="{814BF95D-45AE-414D-93C0-F995A4829A99}" type="pres">
      <dgm:prSet presAssocID="{E8C0658A-EEBF-43CA-886E-338E3664C7E2}" presName="sibTrans" presStyleLbl="sibTrans2D1" presStyleIdx="0" presStyleCnt="4"/>
      <dgm:spPr/>
      <dgm:t>
        <a:bodyPr/>
        <a:lstStyle/>
        <a:p>
          <a:endParaRPr lang="ru-RU"/>
        </a:p>
      </dgm:t>
    </dgm:pt>
    <dgm:pt modelId="{2862C71C-7F38-443F-B80A-20B717B56C42}" type="pres">
      <dgm:prSet presAssocID="{F62E7481-1283-4D51-9012-8347B72616D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FF3CB-6684-461B-9C63-711E4845F8E3}" type="pres">
      <dgm:prSet presAssocID="{F62E7481-1283-4D51-9012-8347B72616DE}" presName="dummy" presStyleCnt="0"/>
      <dgm:spPr/>
    </dgm:pt>
    <dgm:pt modelId="{80313BBA-38D7-4EE1-AE43-961F040D39FC}" type="pres">
      <dgm:prSet presAssocID="{047B51C0-4BB6-4BB4-B163-C4639AB8DFD8}" presName="sibTrans" presStyleLbl="sibTrans2D1" presStyleIdx="1" presStyleCnt="4"/>
      <dgm:spPr/>
      <dgm:t>
        <a:bodyPr/>
        <a:lstStyle/>
        <a:p>
          <a:endParaRPr lang="ru-RU"/>
        </a:p>
      </dgm:t>
    </dgm:pt>
    <dgm:pt modelId="{4597E100-4AF0-4A6B-B0BC-275B337E6E76}" type="pres">
      <dgm:prSet presAssocID="{26D21E55-3F3F-4BEB-B481-97160AFBC11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F4C02-CA51-4A99-A532-8F4953B8080A}" type="pres">
      <dgm:prSet presAssocID="{26D21E55-3F3F-4BEB-B481-97160AFBC11F}" presName="dummy" presStyleCnt="0"/>
      <dgm:spPr/>
    </dgm:pt>
    <dgm:pt modelId="{CD5C993E-2F59-4CC2-855F-112232E77037}" type="pres">
      <dgm:prSet presAssocID="{F3E3D981-6537-4D47-B00D-2C34A12B7C90}" presName="sibTrans" presStyleLbl="sibTrans2D1" presStyleIdx="2" presStyleCnt="4"/>
      <dgm:spPr/>
      <dgm:t>
        <a:bodyPr/>
        <a:lstStyle/>
        <a:p>
          <a:endParaRPr lang="ru-RU"/>
        </a:p>
      </dgm:t>
    </dgm:pt>
    <dgm:pt modelId="{9D09CA57-0537-42AC-98B3-946F439E043D}" type="pres">
      <dgm:prSet presAssocID="{8FA60000-CD9D-4861-9CC6-0AA055E5BE4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09035F-B580-4287-84A8-CB0DDB6ABFD3}" type="pres">
      <dgm:prSet presAssocID="{8FA60000-CD9D-4861-9CC6-0AA055E5BE4C}" presName="dummy" presStyleCnt="0"/>
      <dgm:spPr/>
    </dgm:pt>
    <dgm:pt modelId="{841472E0-3FCE-4751-AEEB-495B3A5EE5EF}" type="pres">
      <dgm:prSet presAssocID="{D3312A4C-EB50-41AC-94E8-5D789A0603AC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2EDC703A-8080-4CCD-AC0D-32A7D8028E13}" type="presOf" srcId="{047B51C0-4BB6-4BB4-B163-C4639AB8DFD8}" destId="{80313BBA-38D7-4EE1-AE43-961F040D39FC}" srcOrd="0" destOrd="0" presId="urn:microsoft.com/office/officeart/2005/8/layout/radial6"/>
    <dgm:cxn modelId="{F736BEA8-32F1-41B3-930D-25E4F28466F8}" srcId="{016CDAFD-BF62-4D4F-8B7A-147BDAEF2BAE}" destId="{8FA60000-CD9D-4861-9CC6-0AA055E5BE4C}" srcOrd="3" destOrd="0" parTransId="{F9B129FB-52B7-4729-81C8-951CA1D7FCD6}" sibTransId="{D3312A4C-EB50-41AC-94E8-5D789A0603AC}"/>
    <dgm:cxn modelId="{758509D6-7CEB-4E38-BF70-0C5C2650CA1E}" type="presOf" srcId="{D3312A4C-EB50-41AC-94E8-5D789A0603AC}" destId="{841472E0-3FCE-4751-AEEB-495B3A5EE5EF}" srcOrd="0" destOrd="0" presId="urn:microsoft.com/office/officeart/2005/8/layout/radial6"/>
    <dgm:cxn modelId="{F4767A11-0CC8-4B32-8101-BBBF0ECAD8F5}" type="presOf" srcId="{BA5EC872-86B7-4DE9-A34A-9F1978001695}" destId="{D9EF4FAB-9F62-4E4F-AAC4-D7FDE086968E}" srcOrd="0" destOrd="0" presId="urn:microsoft.com/office/officeart/2005/8/layout/radial6"/>
    <dgm:cxn modelId="{AE936C58-C9D6-420D-834D-34DA13EFCC72}" type="presOf" srcId="{F3E3D981-6537-4D47-B00D-2C34A12B7C90}" destId="{CD5C993E-2F59-4CC2-855F-112232E77037}" srcOrd="0" destOrd="0" presId="urn:microsoft.com/office/officeart/2005/8/layout/radial6"/>
    <dgm:cxn modelId="{554898EE-8FFA-4456-8144-87890B917E01}" type="presOf" srcId="{26D21E55-3F3F-4BEB-B481-97160AFBC11F}" destId="{4597E100-4AF0-4A6B-B0BC-275B337E6E76}" srcOrd="0" destOrd="0" presId="urn:microsoft.com/office/officeart/2005/8/layout/radial6"/>
    <dgm:cxn modelId="{5F8E8B66-B69F-41C0-AC8E-B537949F8C2B}" srcId="{016CDAFD-BF62-4D4F-8B7A-147BDAEF2BAE}" destId="{26D21E55-3F3F-4BEB-B481-97160AFBC11F}" srcOrd="2" destOrd="0" parTransId="{AEE9618A-26A3-41DD-BF35-464577B1E03A}" sibTransId="{F3E3D981-6537-4D47-B00D-2C34A12B7C90}"/>
    <dgm:cxn modelId="{3DC9267E-6208-456D-8A67-7F62D84ADE1A}" srcId="{016CDAFD-BF62-4D4F-8B7A-147BDAEF2BAE}" destId="{B69E0DE4-54A6-4EF7-B527-9F1A6E3A1F74}" srcOrd="0" destOrd="0" parTransId="{1E3AFA35-25B0-4327-BEF7-127A2112886A}" sibTransId="{E8C0658A-EEBF-43CA-886E-338E3664C7E2}"/>
    <dgm:cxn modelId="{83A71464-FA71-477F-8461-BE4B0F5440CC}" type="presOf" srcId="{E8C0658A-EEBF-43CA-886E-338E3664C7E2}" destId="{814BF95D-45AE-414D-93C0-F995A4829A99}" srcOrd="0" destOrd="0" presId="urn:microsoft.com/office/officeart/2005/8/layout/radial6"/>
    <dgm:cxn modelId="{C30D7D6D-CFE2-4950-A8D4-CD6A44CD28C8}" srcId="{BA5EC872-86B7-4DE9-A34A-9F1978001695}" destId="{016CDAFD-BF62-4D4F-8B7A-147BDAEF2BAE}" srcOrd="0" destOrd="0" parTransId="{9865E1CE-7779-480F-8548-6A325966D89E}" sibTransId="{90406341-DC0D-47D5-8884-8FD58B791C74}"/>
    <dgm:cxn modelId="{CF6E9E63-36F3-42FA-B2B8-4CCB60ED4604}" srcId="{016CDAFD-BF62-4D4F-8B7A-147BDAEF2BAE}" destId="{F62E7481-1283-4D51-9012-8347B72616DE}" srcOrd="1" destOrd="0" parTransId="{E2DCD8BF-8161-4964-8246-5971D4C5C692}" sibTransId="{047B51C0-4BB6-4BB4-B163-C4639AB8DFD8}"/>
    <dgm:cxn modelId="{9250680D-8674-4249-B2AE-08AE0B369F8C}" type="presOf" srcId="{B69E0DE4-54A6-4EF7-B527-9F1A6E3A1F74}" destId="{8818EEE0-4C0F-42B6-87AD-0E663410EBA9}" srcOrd="0" destOrd="0" presId="urn:microsoft.com/office/officeart/2005/8/layout/radial6"/>
    <dgm:cxn modelId="{E84DD470-5CDB-4575-8DED-09A8C575E2B0}" type="presOf" srcId="{F62E7481-1283-4D51-9012-8347B72616DE}" destId="{2862C71C-7F38-443F-B80A-20B717B56C42}" srcOrd="0" destOrd="0" presId="urn:microsoft.com/office/officeart/2005/8/layout/radial6"/>
    <dgm:cxn modelId="{92E739B1-A46A-4779-98A6-A4E950AB6AC7}" type="presOf" srcId="{016CDAFD-BF62-4D4F-8B7A-147BDAEF2BAE}" destId="{3DA2A2D1-ADBD-414F-B823-96112731C210}" srcOrd="0" destOrd="0" presId="urn:microsoft.com/office/officeart/2005/8/layout/radial6"/>
    <dgm:cxn modelId="{E05F2C20-AF0F-4BD3-8431-3737512E1805}" type="presOf" srcId="{8FA60000-CD9D-4861-9CC6-0AA055E5BE4C}" destId="{9D09CA57-0537-42AC-98B3-946F439E043D}" srcOrd="0" destOrd="0" presId="urn:microsoft.com/office/officeart/2005/8/layout/radial6"/>
    <dgm:cxn modelId="{D050E846-F2DF-4DB6-90D9-28860E086EB0}" type="presParOf" srcId="{D9EF4FAB-9F62-4E4F-AAC4-D7FDE086968E}" destId="{3DA2A2D1-ADBD-414F-B823-96112731C210}" srcOrd="0" destOrd="0" presId="urn:microsoft.com/office/officeart/2005/8/layout/radial6"/>
    <dgm:cxn modelId="{CC843355-FA5D-418F-9916-F46636F12F7F}" type="presParOf" srcId="{D9EF4FAB-9F62-4E4F-AAC4-D7FDE086968E}" destId="{8818EEE0-4C0F-42B6-87AD-0E663410EBA9}" srcOrd="1" destOrd="0" presId="urn:microsoft.com/office/officeart/2005/8/layout/radial6"/>
    <dgm:cxn modelId="{9C9BA3A9-FE91-4C7F-8172-D3024A3567CA}" type="presParOf" srcId="{D9EF4FAB-9F62-4E4F-AAC4-D7FDE086968E}" destId="{1B434A31-13F0-468B-975C-DA46229DA0D0}" srcOrd="2" destOrd="0" presId="urn:microsoft.com/office/officeart/2005/8/layout/radial6"/>
    <dgm:cxn modelId="{5F68AC05-086F-4A47-8832-E91AAEA4EA4C}" type="presParOf" srcId="{D9EF4FAB-9F62-4E4F-AAC4-D7FDE086968E}" destId="{814BF95D-45AE-414D-93C0-F995A4829A99}" srcOrd="3" destOrd="0" presId="urn:microsoft.com/office/officeart/2005/8/layout/radial6"/>
    <dgm:cxn modelId="{1DD780BD-F18D-437A-9B9B-CC1BA1B35CE4}" type="presParOf" srcId="{D9EF4FAB-9F62-4E4F-AAC4-D7FDE086968E}" destId="{2862C71C-7F38-443F-B80A-20B717B56C42}" srcOrd="4" destOrd="0" presId="urn:microsoft.com/office/officeart/2005/8/layout/radial6"/>
    <dgm:cxn modelId="{4EB01F4E-9512-4B2A-A7CC-66960798C3E9}" type="presParOf" srcId="{D9EF4FAB-9F62-4E4F-AAC4-D7FDE086968E}" destId="{43DFF3CB-6684-461B-9C63-711E4845F8E3}" srcOrd="5" destOrd="0" presId="urn:microsoft.com/office/officeart/2005/8/layout/radial6"/>
    <dgm:cxn modelId="{4662887B-2F09-4097-903D-2DC77FDCF977}" type="presParOf" srcId="{D9EF4FAB-9F62-4E4F-AAC4-D7FDE086968E}" destId="{80313BBA-38D7-4EE1-AE43-961F040D39FC}" srcOrd="6" destOrd="0" presId="urn:microsoft.com/office/officeart/2005/8/layout/radial6"/>
    <dgm:cxn modelId="{1DC09C9D-C2DB-4594-8AE2-31B4FD9CEEE4}" type="presParOf" srcId="{D9EF4FAB-9F62-4E4F-AAC4-D7FDE086968E}" destId="{4597E100-4AF0-4A6B-B0BC-275B337E6E76}" srcOrd="7" destOrd="0" presId="urn:microsoft.com/office/officeart/2005/8/layout/radial6"/>
    <dgm:cxn modelId="{7891D8E6-391B-40D9-9EFB-F5C7D3FD3F2A}" type="presParOf" srcId="{D9EF4FAB-9F62-4E4F-AAC4-D7FDE086968E}" destId="{F81F4C02-CA51-4A99-A532-8F4953B8080A}" srcOrd="8" destOrd="0" presId="urn:microsoft.com/office/officeart/2005/8/layout/radial6"/>
    <dgm:cxn modelId="{9E965B8B-B062-4853-8135-32747F2C80AC}" type="presParOf" srcId="{D9EF4FAB-9F62-4E4F-AAC4-D7FDE086968E}" destId="{CD5C993E-2F59-4CC2-855F-112232E77037}" srcOrd="9" destOrd="0" presId="urn:microsoft.com/office/officeart/2005/8/layout/radial6"/>
    <dgm:cxn modelId="{2F3B881E-78D9-4738-BA21-33F7F4278731}" type="presParOf" srcId="{D9EF4FAB-9F62-4E4F-AAC4-D7FDE086968E}" destId="{9D09CA57-0537-42AC-98B3-946F439E043D}" srcOrd="10" destOrd="0" presId="urn:microsoft.com/office/officeart/2005/8/layout/radial6"/>
    <dgm:cxn modelId="{F86D4EC5-0AFF-492C-8B5E-2F87D038CF16}" type="presParOf" srcId="{D9EF4FAB-9F62-4E4F-AAC4-D7FDE086968E}" destId="{F609035F-B580-4287-84A8-CB0DDB6ABFD3}" srcOrd="11" destOrd="0" presId="urn:microsoft.com/office/officeart/2005/8/layout/radial6"/>
    <dgm:cxn modelId="{27DD1DB7-173A-4DEF-9929-AA1056FE8D98}" type="presParOf" srcId="{D9EF4FAB-9F62-4E4F-AAC4-D7FDE086968E}" destId="{841472E0-3FCE-4751-AEEB-495B3A5EE5E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5EC872-86B7-4DE9-A34A-9F197800169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6CDAFD-BF62-4D4F-8B7A-147BDAEF2BAE}">
      <dgm:prSet phldrT="[Текст]"/>
      <dgm:spPr/>
      <dgm:t>
        <a:bodyPr/>
        <a:lstStyle/>
        <a:p>
          <a:r>
            <a:rPr lang="ru-RU" dirty="0"/>
            <a:t>организм</a:t>
          </a:r>
        </a:p>
      </dgm:t>
    </dgm:pt>
    <dgm:pt modelId="{9865E1CE-7779-480F-8548-6A325966D89E}" type="parTrans" cxnId="{C30D7D6D-CFE2-4950-A8D4-CD6A44CD28C8}">
      <dgm:prSet/>
      <dgm:spPr/>
      <dgm:t>
        <a:bodyPr/>
        <a:lstStyle/>
        <a:p>
          <a:endParaRPr lang="ru-RU"/>
        </a:p>
      </dgm:t>
    </dgm:pt>
    <dgm:pt modelId="{90406341-DC0D-47D5-8884-8FD58B791C74}" type="sibTrans" cxnId="{C30D7D6D-CFE2-4950-A8D4-CD6A44CD28C8}">
      <dgm:prSet/>
      <dgm:spPr/>
      <dgm:t>
        <a:bodyPr/>
        <a:lstStyle/>
        <a:p>
          <a:endParaRPr lang="ru-RU"/>
        </a:p>
      </dgm:t>
    </dgm:pt>
    <dgm:pt modelId="{B69E0DE4-54A6-4EF7-B527-9F1A6E3A1F74}">
      <dgm:prSet phldrT="[Текст]"/>
      <dgm:spPr/>
      <dgm:t>
        <a:bodyPr/>
        <a:lstStyle/>
        <a:p>
          <a:r>
            <a:rPr lang="ru-RU" dirty="0"/>
            <a:t> власть</a:t>
          </a:r>
        </a:p>
      </dgm:t>
    </dgm:pt>
    <dgm:pt modelId="{1E3AFA35-25B0-4327-BEF7-127A2112886A}" type="parTrans" cxnId="{3DC9267E-6208-456D-8A67-7F62D84ADE1A}">
      <dgm:prSet/>
      <dgm:spPr/>
      <dgm:t>
        <a:bodyPr/>
        <a:lstStyle/>
        <a:p>
          <a:endParaRPr lang="ru-RU"/>
        </a:p>
      </dgm:t>
    </dgm:pt>
    <dgm:pt modelId="{E8C0658A-EEBF-43CA-886E-338E3664C7E2}" type="sibTrans" cxnId="{3DC9267E-6208-456D-8A67-7F62D84ADE1A}">
      <dgm:prSet/>
      <dgm:spPr/>
      <dgm:t>
        <a:bodyPr/>
        <a:lstStyle/>
        <a:p>
          <a:endParaRPr lang="ru-RU"/>
        </a:p>
      </dgm:t>
    </dgm:pt>
    <dgm:pt modelId="{F62E7481-1283-4D51-9012-8347B72616DE}">
      <dgm:prSet phldrT="[Текст]"/>
      <dgm:spPr/>
      <dgm:t>
        <a:bodyPr/>
        <a:lstStyle/>
        <a:p>
          <a:r>
            <a:rPr lang="ru-RU" dirty="0"/>
            <a:t> менталитет</a:t>
          </a:r>
        </a:p>
      </dgm:t>
    </dgm:pt>
    <dgm:pt modelId="{E2DCD8BF-8161-4964-8246-5971D4C5C692}" type="parTrans" cxnId="{CF6E9E63-36F3-42FA-B2B8-4CCB60ED4604}">
      <dgm:prSet/>
      <dgm:spPr/>
      <dgm:t>
        <a:bodyPr/>
        <a:lstStyle/>
        <a:p>
          <a:endParaRPr lang="ru-RU"/>
        </a:p>
      </dgm:t>
    </dgm:pt>
    <dgm:pt modelId="{047B51C0-4BB6-4BB4-B163-C4639AB8DFD8}" type="sibTrans" cxnId="{CF6E9E63-36F3-42FA-B2B8-4CCB60ED4604}">
      <dgm:prSet/>
      <dgm:spPr/>
      <dgm:t>
        <a:bodyPr/>
        <a:lstStyle/>
        <a:p>
          <a:endParaRPr lang="ru-RU"/>
        </a:p>
      </dgm:t>
    </dgm:pt>
    <dgm:pt modelId="{26D21E55-3F3F-4BEB-B481-97160AFBC11F}">
      <dgm:prSet phldrT="[Текст]"/>
      <dgm:spPr/>
      <dgm:t>
        <a:bodyPr/>
        <a:lstStyle/>
        <a:p>
          <a:r>
            <a:rPr lang="ru-RU" dirty="0"/>
            <a:t>народ</a:t>
          </a:r>
        </a:p>
      </dgm:t>
    </dgm:pt>
    <dgm:pt modelId="{AEE9618A-26A3-41DD-BF35-464577B1E03A}" type="parTrans" cxnId="{5F8E8B66-B69F-41C0-AC8E-B537949F8C2B}">
      <dgm:prSet/>
      <dgm:spPr/>
      <dgm:t>
        <a:bodyPr/>
        <a:lstStyle/>
        <a:p>
          <a:endParaRPr lang="ru-RU"/>
        </a:p>
      </dgm:t>
    </dgm:pt>
    <dgm:pt modelId="{F3E3D981-6537-4D47-B00D-2C34A12B7C90}" type="sibTrans" cxnId="{5F8E8B66-B69F-41C0-AC8E-B537949F8C2B}">
      <dgm:prSet/>
      <dgm:spPr/>
      <dgm:t>
        <a:bodyPr/>
        <a:lstStyle/>
        <a:p>
          <a:endParaRPr lang="ru-RU"/>
        </a:p>
      </dgm:t>
    </dgm:pt>
    <dgm:pt modelId="{8FA60000-CD9D-4861-9CC6-0AA055E5BE4C}">
      <dgm:prSet phldrT="[Текст]"/>
      <dgm:spPr/>
      <dgm:t>
        <a:bodyPr/>
        <a:lstStyle/>
        <a:p>
          <a:r>
            <a:rPr lang="ru-RU" dirty="0"/>
            <a:t>капитал</a:t>
          </a:r>
        </a:p>
      </dgm:t>
    </dgm:pt>
    <dgm:pt modelId="{F9B129FB-52B7-4729-81C8-951CA1D7FCD6}" type="parTrans" cxnId="{F736BEA8-32F1-41B3-930D-25E4F28466F8}">
      <dgm:prSet/>
      <dgm:spPr/>
      <dgm:t>
        <a:bodyPr/>
        <a:lstStyle/>
        <a:p>
          <a:endParaRPr lang="ru-RU"/>
        </a:p>
      </dgm:t>
    </dgm:pt>
    <dgm:pt modelId="{D3312A4C-EB50-41AC-94E8-5D789A0603AC}" type="sibTrans" cxnId="{F736BEA8-32F1-41B3-930D-25E4F28466F8}">
      <dgm:prSet/>
      <dgm:spPr/>
      <dgm:t>
        <a:bodyPr/>
        <a:lstStyle/>
        <a:p>
          <a:endParaRPr lang="ru-RU"/>
        </a:p>
      </dgm:t>
    </dgm:pt>
    <dgm:pt modelId="{D9EF4FAB-9F62-4E4F-AAC4-D7FDE086968E}" type="pres">
      <dgm:prSet presAssocID="{BA5EC872-86B7-4DE9-A34A-9F197800169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A2A2D1-ADBD-414F-B823-96112731C210}" type="pres">
      <dgm:prSet presAssocID="{016CDAFD-BF62-4D4F-8B7A-147BDAEF2BAE}" presName="centerShape" presStyleLbl="node0" presStyleIdx="0" presStyleCnt="1"/>
      <dgm:spPr/>
      <dgm:t>
        <a:bodyPr/>
        <a:lstStyle/>
        <a:p>
          <a:endParaRPr lang="ru-RU"/>
        </a:p>
      </dgm:t>
    </dgm:pt>
    <dgm:pt modelId="{8818EEE0-4C0F-42B6-87AD-0E663410EBA9}" type="pres">
      <dgm:prSet presAssocID="{B69E0DE4-54A6-4EF7-B527-9F1A6E3A1F7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34A31-13F0-468B-975C-DA46229DA0D0}" type="pres">
      <dgm:prSet presAssocID="{B69E0DE4-54A6-4EF7-B527-9F1A6E3A1F74}" presName="dummy" presStyleCnt="0"/>
      <dgm:spPr/>
    </dgm:pt>
    <dgm:pt modelId="{814BF95D-45AE-414D-93C0-F995A4829A99}" type="pres">
      <dgm:prSet presAssocID="{E8C0658A-EEBF-43CA-886E-338E3664C7E2}" presName="sibTrans" presStyleLbl="sibTrans2D1" presStyleIdx="0" presStyleCnt="4"/>
      <dgm:spPr/>
      <dgm:t>
        <a:bodyPr/>
        <a:lstStyle/>
        <a:p>
          <a:endParaRPr lang="ru-RU"/>
        </a:p>
      </dgm:t>
    </dgm:pt>
    <dgm:pt modelId="{2862C71C-7F38-443F-B80A-20B717B56C42}" type="pres">
      <dgm:prSet presAssocID="{F62E7481-1283-4D51-9012-8347B72616D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FF3CB-6684-461B-9C63-711E4845F8E3}" type="pres">
      <dgm:prSet presAssocID="{F62E7481-1283-4D51-9012-8347B72616DE}" presName="dummy" presStyleCnt="0"/>
      <dgm:spPr/>
    </dgm:pt>
    <dgm:pt modelId="{80313BBA-38D7-4EE1-AE43-961F040D39FC}" type="pres">
      <dgm:prSet presAssocID="{047B51C0-4BB6-4BB4-B163-C4639AB8DFD8}" presName="sibTrans" presStyleLbl="sibTrans2D1" presStyleIdx="1" presStyleCnt="4"/>
      <dgm:spPr/>
      <dgm:t>
        <a:bodyPr/>
        <a:lstStyle/>
        <a:p>
          <a:endParaRPr lang="ru-RU"/>
        </a:p>
      </dgm:t>
    </dgm:pt>
    <dgm:pt modelId="{4597E100-4AF0-4A6B-B0BC-275B337E6E76}" type="pres">
      <dgm:prSet presAssocID="{26D21E55-3F3F-4BEB-B481-97160AFBC11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F4C02-CA51-4A99-A532-8F4953B8080A}" type="pres">
      <dgm:prSet presAssocID="{26D21E55-3F3F-4BEB-B481-97160AFBC11F}" presName="dummy" presStyleCnt="0"/>
      <dgm:spPr/>
    </dgm:pt>
    <dgm:pt modelId="{CD5C993E-2F59-4CC2-855F-112232E77037}" type="pres">
      <dgm:prSet presAssocID="{F3E3D981-6537-4D47-B00D-2C34A12B7C90}" presName="sibTrans" presStyleLbl="sibTrans2D1" presStyleIdx="2" presStyleCnt="4"/>
      <dgm:spPr/>
      <dgm:t>
        <a:bodyPr/>
        <a:lstStyle/>
        <a:p>
          <a:endParaRPr lang="ru-RU"/>
        </a:p>
      </dgm:t>
    </dgm:pt>
    <dgm:pt modelId="{9D09CA57-0537-42AC-98B3-946F439E043D}" type="pres">
      <dgm:prSet presAssocID="{8FA60000-CD9D-4861-9CC6-0AA055E5BE4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09035F-B580-4287-84A8-CB0DDB6ABFD3}" type="pres">
      <dgm:prSet presAssocID="{8FA60000-CD9D-4861-9CC6-0AA055E5BE4C}" presName="dummy" presStyleCnt="0"/>
      <dgm:spPr/>
    </dgm:pt>
    <dgm:pt modelId="{841472E0-3FCE-4751-AEEB-495B3A5EE5EF}" type="pres">
      <dgm:prSet presAssocID="{D3312A4C-EB50-41AC-94E8-5D789A0603AC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234E04C5-1750-4825-9478-6A49E487184D}" type="presOf" srcId="{B69E0DE4-54A6-4EF7-B527-9F1A6E3A1F74}" destId="{8818EEE0-4C0F-42B6-87AD-0E663410EBA9}" srcOrd="0" destOrd="0" presId="urn:microsoft.com/office/officeart/2005/8/layout/radial6"/>
    <dgm:cxn modelId="{F736BEA8-32F1-41B3-930D-25E4F28466F8}" srcId="{016CDAFD-BF62-4D4F-8B7A-147BDAEF2BAE}" destId="{8FA60000-CD9D-4861-9CC6-0AA055E5BE4C}" srcOrd="3" destOrd="0" parTransId="{F9B129FB-52B7-4729-81C8-951CA1D7FCD6}" sibTransId="{D3312A4C-EB50-41AC-94E8-5D789A0603AC}"/>
    <dgm:cxn modelId="{103F2C6A-B9A8-4B7B-9967-7C68C7915C46}" type="presOf" srcId="{E8C0658A-EEBF-43CA-886E-338E3664C7E2}" destId="{814BF95D-45AE-414D-93C0-F995A4829A99}" srcOrd="0" destOrd="0" presId="urn:microsoft.com/office/officeart/2005/8/layout/radial6"/>
    <dgm:cxn modelId="{B6F2DAD0-129E-467D-A70A-2357413E72A6}" type="presOf" srcId="{26D21E55-3F3F-4BEB-B481-97160AFBC11F}" destId="{4597E100-4AF0-4A6B-B0BC-275B337E6E76}" srcOrd="0" destOrd="0" presId="urn:microsoft.com/office/officeart/2005/8/layout/radial6"/>
    <dgm:cxn modelId="{5F8E8B66-B69F-41C0-AC8E-B537949F8C2B}" srcId="{016CDAFD-BF62-4D4F-8B7A-147BDAEF2BAE}" destId="{26D21E55-3F3F-4BEB-B481-97160AFBC11F}" srcOrd="2" destOrd="0" parTransId="{AEE9618A-26A3-41DD-BF35-464577B1E03A}" sibTransId="{F3E3D981-6537-4D47-B00D-2C34A12B7C90}"/>
    <dgm:cxn modelId="{585A8C80-4666-4FDB-BAD1-1ABE89EC79F2}" type="presOf" srcId="{BA5EC872-86B7-4DE9-A34A-9F1978001695}" destId="{D9EF4FAB-9F62-4E4F-AAC4-D7FDE086968E}" srcOrd="0" destOrd="0" presId="urn:microsoft.com/office/officeart/2005/8/layout/radial6"/>
    <dgm:cxn modelId="{3DC9267E-6208-456D-8A67-7F62D84ADE1A}" srcId="{016CDAFD-BF62-4D4F-8B7A-147BDAEF2BAE}" destId="{B69E0DE4-54A6-4EF7-B527-9F1A6E3A1F74}" srcOrd="0" destOrd="0" parTransId="{1E3AFA35-25B0-4327-BEF7-127A2112886A}" sibTransId="{E8C0658A-EEBF-43CA-886E-338E3664C7E2}"/>
    <dgm:cxn modelId="{78D9B559-B8B4-43C0-B9BB-FE66F7A5E789}" type="presOf" srcId="{F62E7481-1283-4D51-9012-8347B72616DE}" destId="{2862C71C-7F38-443F-B80A-20B717B56C42}" srcOrd="0" destOrd="0" presId="urn:microsoft.com/office/officeart/2005/8/layout/radial6"/>
    <dgm:cxn modelId="{C30D7D6D-CFE2-4950-A8D4-CD6A44CD28C8}" srcId="{BA5EC872-86B7-4DE9-A34A-9F1978001695}" destId="{016CDAFD-BF62-4D4F-8B7A-147BDAEF2BAE}" srcOrd="0" destOrd="0" parTransId="{9865E1CE-7779-480F-8548-6A325966D89E}" sibTransId="{90406341-DC0D-47D5-8884-8FD58B791C74}"/>
    <dgm:cxn modelId="{CF6E9E63-36F3-42FA-B2B8-4CCB60ED4604}" srcId="{016CDAFD-BF62-4D4F-8B7A-147BDAEF2BAE}" destId="{F62E7481-1283-4D51-9012-8347B72616DE}" srcOrd="1" destOrd="0" parTransId="{E2DCD8BF-8161-4964-8246-5971D4C5C692}" sibTransId="{047B51C0-4BB6-4BB4-B163-C4639AB8DFD8}"/>
    <dgm:cxn modelId="{23DA6979-B4E2-47B9-AA25-E07CAD88258B}" type="presOf" srcId="{D3312A4C-EB50-41AC-94E8-5D789A0603AC}" destId="{841472E0-3FCE-4751-AEEB-495B3A5EE5EF}" srcOrd="0" destOrd="0" presId="urn:microsoft.com/office/officeart/2005/8/layout/radial6"/>
    <dgm:cxn modelId="{CAF35B2A-FF34-4134-A8BA-44C7769F7C61}" type="presOf" srcId="{8FA60000-CD9D-4861-9CC6-0AA055E5BE4C}" destId="{9D09CA57-0537-42AC-98B3-946F439E043D}" srcOrd="0" destOrd="0" presId="urn:microsoft.com/office/officeart/2005/8/layout/radial6"/>
    <dgm:cxn modelId="{AE600EA8-2DFA-4027-9C46-DEAA94ECCCC1}" type="presOf" srcId="{047B51C0-4BB6-4BB4-B163-C4639AB8DFD8}" destId="{80313BBA-38D7-4EE1-AE43-961F040D39FC}" srcOrd="0" destOrd="0" presId="urn:microsoft.com/office/officeart/2005/8/layout/radial6"/>
    <dgm:cxn modelId="{9BCD9443-CD3E-4ABF-B684-F993D8AE6EEA}" type="presOf" srcId="{016CDAFD-BF62-4D4F-8B7A-147BDAEF2BAE}" destId="{3DA2A2D1-ADBD-414F-B823-96112731C210}" srcOrd="0" destOrd="0" presId="urn:microsoft.com/office/officeart/2005/8/layout/radial6"/>
    <dgm:cxn modelId="{F4681573-AAC0-4C1A-BD41-99BC18A8F3A3}" type="presOf" srcId="{F3E3D981-6537-4D47-B00D-2C34A12B7C90}" destId="{CD5C993E-2F59-4CC2-855F-112232E77037}" srcOrd="0" destOrd="0" presId="urn:microsoft.com/office/officeart/2005/8/layout/radial6"/>
    <dgm:cxn modelId="{30BCF707-C0FF-46EB-9DD3-34594E82DD8A}" type="presParOf" srcId="{D9EF4FAB-9F62-4E4F-AAC4-D7FDE086968E}" destId="{3DA2A2D1-ADBD-414F-B823-96112731C210}" srcOrd="0" destOrd="0" presId="urn:microsoft.com/office/officeart/2005/8/layout/radial6"/>
    <dgm:cxn modelId="{F2E08A11-4CED-49F3-9555-B547A2AD6FF4}" type="presParOf" srcId="{D9EF4FAB-9F62-4E4F-AAC4-D7FDE086968E}" destId="{8818EEE0-4C0F-42B6-87AD-0E663410EBA9}" srcOrd="1" destOrd="0" presId="urn:microsoft.com/office/officeart/2005/8/layout/radial6"/>
    <dgm:cxn modelId="{6E364E71-79E9-4BB8-9456-DA96A28596AC}" type="presParOf" srcId="{D9EF4FAB-9F62-4E4F-AAC4-D7FDE086968E}" destId="{1B434A31-13F0-468B-975C-DA46229DA0D0}" srcOrd="2" destOrd="0" presId="urn:microsoft.com/office/officeart/2005/8/layout/radial6"/>
    <dgm:cxn modelId="{F5EF0540-2798-4BC8-81F3-00A910CE6809}" type="presParOf" srcId="{D9EF4FAB-9F62-4E4F-AAC4-D7FDE086968E}" destId="{814BF95D-45AE-414D-93C0-F995A4829A99}" srcOrd="3" destOrd="0" presId="urn:microsoft.com/office/officeart/2005/8/layout/radial6"/>
    <dgm:cxn modelId="{E9BD5383-2B73-45B5-87F7-01F3DDBAAE21}" type="presParOf" srcId="{D9EF4FAB-9F62-4E4F-AAC4-D7FDE086968E}" destId="{2862C71C-7F38-443F-B80A-20B717B56C42}" srcOrd="4" destOrd="0" presId="urn:microsoft.com/office/officeart/2005/8/layout/radial6"/>
    <dgm:cxn modelId="{BB17ACCF-1B58-45D6-8A4E-78975298C0D6}" type="presParOf" srcId="{D9EF4FAB-9F62-4E4F-AAC4-D7FDE086968E}" destId="{43DFF3CB-6684-461B-9C63-711E4845F8E3}" srcOrd="5" destOrd="0" presId="urn:microsoft.com/office/officeart/2005/8/layout/radial6"/>
    <dgm:cxn modelId="{A7C0329A-5156-4418-B5E6-87F498271DEA}" type="presParOf" srcId="{D9EF4FAB-9F62-4E4F-AAC4-D7FDE086968E}" destId="{80313BBA-38D7-4EE1-AE43-961F040D39FC}" srcOrd="6" destOrd="0" presId="urn:microsoft.com/office/officeart/2005/8/layout/radial6"/>
    <dgm:cxn modelId="{D238550D-B4EC-49AF-8F4B-B8B6777418FC}" type="presParOf" srcId="{D9EF4FAB-9F62-4E4F-AAC4-D7FDE086968E}" destId="{4597E100-4AF0-4A6B-B0BC-275B337E6E76}" srcOrd="7" destOrd="0" presId="urn:microsoft.com/office/officeart/2005/8/layout/radial6"/>
    <dgm:cxn modelId="{C167E342-8983-4F0C-89DB-EEA53D4D9EAB}" type="presParOf" srcId="{D9EF4FAB-9F62-4E4F-AAC4-D7FDE086968E}" destId="{F81F4C02-CA51-4A99-A532-8F4953B8080A}" srcOrd="8" destOrd="0" presId="urn:microsoft.com/office/officeart/2005/8/layout/radial6"/>
    <dgm:cxn modelId="{62F21127-09A4-4FAF-8454-6FAEE3B41753}" type="presParOf" srcId="{D9EF4FAB-9F62-4E4F-AAC4-D7FDE086968E}" destId="{CD5C993E-2F59-4CC2-855F-112232E77037}" srcOrd="9" destOrd="0" presId="urn:microsoft.com/office/officeart/2005/8/layout/radial6"/>
    <dgm:cxn modelId="{4767B1E8-525C-4BA1-A479-9E1C93B09F5E}" type="presParOf" srcId="{D9EF4FAB-9F62-4E4F-AAC4-D7FDE086968E}" destId="{9D09CA57-0537-42AC-98B3-946F439E043D}" srcOrd="10" destOrd="0" presId="urn:microsoft.com/office/officeart/2005/8/layout/radial6"/>
    <dgm:cxn modelId="{AC28F93B-2B25-48F5-884A-9455D5436AB6}" type="presParOf" srcId="{D9EF4FAB-9F62-4E4F-AAC4-D7FDE086968E}" destId="{F609035F-B580-4287-84A8-CB0DDB6ABFD3}" srcOrd="11" destOrd="0" presId="urn:microsoft.com/office/officeart/2005/8/layout/radial6"/>
    <dgm:cxn modelId="{238247D9-74EA-413F-9588-0031C532BA6E}" type="presParOf" srcId="{D9EF4FAB-9F62-4E4F-AAC4-D7FDE086968E}" destId="{841472E0-3FCE-4751-AEEB-495B3A5EE5E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5EC872-86B7-4DE9-A34A-9F197800169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6CDAFD-BF62-4D4F-8B7A-147BDAEF2BAE}">
      <dgm:prSet phldrT="[Текст]"/>
      <dgm:spPr/>
      <dgm:t>
        <a:bodyPr/>
        <a:lstStyle/>
        <a:p>
          <a:r>
            <a:rPr lang="ru-RU"/>
            <a:t>организм</a:t>
          </a:r>
        </a:p>
      </dgm:t>
    </dgm:pt>
    <dgm:pt modelId="{9865E1CE-7779-480F-8548-6A325966D89E}" type="parTrans" cxnId="{C30D7D6D-CFE2-4950-A8D4-CD6A44CD28C8}">
      <dgm:prSet/>
      <dgm:spPr/>
      <dgm:t>
        <a:bodyPr/>
        <a:lstStyle/>
        <a:p>
          <a:endParaRPr lang="ru-RU"/>
        </a:p>
      </dgm:t>
    </dgm:pt>
    <dgm:pt modelId="{90406341-DC0D-47D5-8884-8FD58B791C74}" type="sibTrans" cxnId="{C30D7D6D-CFE2-4950-A8D4-CD6A44CD28C8}">
      <dgm:prSet/>
      <dgm:spPr/>
      <dgm:t>
        <a:bodyPr/>
        <a:lstStyle/>
        <a:p>
          <a:endParaRPr lang="ru-RU"/>
        </a:p>
      </dgm:t>
    </dgm:pt>
    <dgm:pt modelId="{B69E0DE4-54A6-4EF7-B527-9F1A6E3A1F74}">
      <dgm:prSet phldrT="[Текст]"/>
      <dgm:spPr/>
      <dgm:t>
        <a:bodyPr/>
        <a:lstStyle/>
        <a:p>
          <a:r>
            <a:rPr lang="ru-RU" dirty="0"/>
            <a:t> власть</a:t>
          </a:r>
        </a:p>
      </dgm:t>
    </dgm:pt>
    <dgm:pt modelId="{1E3AFA35-25B0-4327-BEF7-127A2112886A}" type="parTrans" cxnId="{3DC9267E-6208-456D-8A67-7F62D84ADE1A}">
      <dgm:prSet/>
      <dgm:spPr/>
      <dgm:t>
        <a:bodyPr/>
        <a:lstStyle/>
        <a:p>
          <a:endParaRPr lang="ru-RU"/>
        </a:p>
      </dgm:t>
    </dgm:pt>
    <dgm:pt modelId="{E8C0658A-EEBF-43CA-886E-338E3664C7E2}" type="sibTrans" cxnId="{3DC9267E-6208-456D-8A67-7F62D84ADE1A}">
      <dgm:prSet/>
      <dgm:spPr/>
      <dgm:t>
        <a:bodyPr/>
        <a:lstStyle/>
        <a:p>
          <a:endParaRPr lang="ru-RU"/>
        </a:p>
      </dgm:t>
    </dgm:pt>
    <dgm:pt modelId="{F62E7481-1283-4D51-9012-8347B72616DE}">
      <dgm:prSet phldrT="[Текст]"/>
      <dgm:spPr/>
      <dgm:t>
        <a:bodyPr/>
        <a:lstStyle/>
        <a:p>
          <a:r>
            <a:rPr lang="ru-RU" dirty="0"/>
            <a:t> менталитет</a:t>
          </a:r>
        </a:p>
      </dgm:t>
    </dgm:pt>
    <dgm:pt modelId="{E2DCD8BF-8161-4964-8246-5971D4C5C692}" type="parTrans" cxnId="{CF6E9E63-36F3-42FA-B2B8-4CCB60ED4604}">
      <dgm:prSet/>
      <dgm:spPr/>
      <dgm:t>
        <a:bodyPr/>
        <a:lstStyle/>
        <a:p>
          <a:endParaRPr lang="ru-RU"/>
        </a:p>
      </dgm:t>
    </dgm:pt>
    <dgm:pt modelId="{047B51C0-4BB6-4BB4-B163-C4639AB8DFD8}" type="sibTrans" cxnId="{CF6E9E63-36F3-42FA-B2B8-4CCB60ED4604}">
      <dgm:prSet/>
      <dgm:spPr/>
      <dgm:t>
        <a:bodyPr/>
        <a:lstStyle/>
        <a:p>
          <a:endParaRPr lang="ru-RU"/>
        </a:p>
      </dgm:t>
    </dgm:pt>
    <dgm:pt modelId="{26D21E55-3F3F-4BEB-B481-97160AFBC11F}">
      <dgm:prSet phldrT="[Текст]"/>
      <dgm:spPr/>
      <dgm:t>
        <a:bodyPr/>
        <a:lstStyle/>
        <a:p>
          <a:r>
            <a:rPr lang="ru-RU" dirty="0"/>
            <a:t>народ</a:t>
          </a:r>
        </a:p>
      </dgm:t>
    </dgm:pt>
    <dgm:pt modelId="{AEE9618A-26A3-41DD-BF35-464577B1E03A}" type="parTrans" cxnId="{5F8E8B66-B69F-41C0-AC8E-B537949F8C2B}">
      <dgm:prSet/>
      <dgm:spPr/>
      <dgm:t>
        <a:bodyPr/>
        <a:lstStyle/>
        <a:p>
          <a:endParaRPr lang="ru-RU"/>
        </a:p>
      </dgm:t>
    </dgm:pt>
    <dgm:pt modelId="{F3E3D981-6537-4D47-B00D-2C34A12B7C90}" type="sibTrans" cxnId="{5F8E8B66-B69F-41C0-AC8E-B537949F8C2B}">
      <dgm:prSet/>
      <dgm:spPr/>
      <dgm:t>
        <a:bodyPr/>
        <a:lstStyle/>
        <a:p>
          <a:endParaRPr lang="ru-RU"/>
        </a:p>
      </dgm:t>
    </dgm:pt>
    <dgm:pt modelId="{8FA60000-CD9D-4861-9CC6-0AA055E5BE4C}">
      <dgm:prSet phldrT="[Текст]"/>
      <dgm:spPr/>
      <dgm:t>
        <a:bodyPr/>
        <a:lstStyle/>
        <a:p>
          <a:r>
            <a:rPr lang="ru-RU" dirty="0"/>
            <a:t>капитал</a:t>
          </a:r>
        </a:p>
      </dgm:t>
    </dgm:pt>
    <dgm:pt modelId="{F9B129FB-52B7-4729-81C8-951CA1D7FCD6}" type="parTrans" cxnId="{F736BEA8-32F1-41B3-930D-25E4F28466F8}">
      <dgm:prSet/>
      <dgm:spPr/>
      <dgm:t>
        <a:bodyPr/>
        <a:lstStyle/>
        <a:p>
          <a:endParaRPr lang="ru-RU"/>
        </a:p>
      </dgm:t>
    </dgm:pt>
    <dgm:pt modelId="{D3312A4C-EB50-41AC-94E8-5D789A0603AC}" type="sibTrans" cxnId="{F736BEA8-32F1-41B3-930D-25E4F28466F8}">
      <dgm:prSet/>
      <dgm:spPr/>
      <dgm:t>
        <a:bodyPr/>
        <a:lstStyle/>
        <a:p>
          <a:endParaRPr lang="ru-RU"/>
        </a:p>
      </dgm:t>
    </dgm:pt>
    <dgm:pt modelId="{D9EF4FAB-9F62-4E4F-AAC4-D7FDE086968E}" type="pres">
      <dgm:prSet presAssocID="{BA5EC872-86B7-4DE9-A34A-9F197800169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A2A2D1-ADBD-414F-B823-96112731C210}" type="pres">
      <dgm:prSet presAssocID="{016CDAFD-BF62-4D4F-8B7A-147BDAEF2BAE}" presName="centerShape" presStyleLbl="node0" presStyleIdx="0" presStyleCnt="1"/>
      <dgm:spPr/>
      <dgm:t>
        <a:bodyPr/>
        <a:lstStyle/>
        <a:p>
          <a:endParaRPr lang="ru-RU"/>
        </a:p>
      </dgm:t>
    </dgm:pt>
    <dgm:pt modelId="{8818EEE0-4C0F-42B6-87AD-0E663410EBA9}" type="pres">
      <dgm:prSet presAssocID="{B69E0DE4-54A6-4EF7-B527-9F1A6E3A1F7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34A31-13F0-468B-975C-DA46229DA0D0}" type="pres">
      <dgm:prSet presAssocID="{B69E0DE4-54A6-4EF7-B527-9F1A6E3A1F74}" presName="dummy" presStyleCnt="0"/>
      <dgm:spPr/>
    </dgm:pt>
    <dgm:pt modelId="{814BF95D-45AE-414D-93C0-F995A4829A99}" type="pres">
      <dgm:prSet presAssocID="{E8C0658A-EEBF-43CA-886E-338E3664C7E2}" presName="sibTrans" presStyleLbl="sibTrans2D1" presStyleIdx="0" presStyleCnt="4"/>
      <dgm:spPr/>
      <dgm:t>
        <a:bodyPr/>
        <a:lstStyle/>
        <a:p>
          <a:endParaRPr lang="ru-RU"/>
        </a:p>
      </dgm:t>
    </dgm:pt>
    <dgm:pt modelId="{2862C71C-7F38-443F-B80A-20B717B56C42}" type="pres">
      <dgm:prSet presAssocID="{F62E7481-1283-4D51-9012-8347B72616D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FF3CB-6684-461B-9C63-711E4845F8E3}" type="pres">
      <dgm:prSet presAssocID="{F62E7481-1283-4D51-9012-8347B72616DE}" presName="dummy" presStyleCnt="0"/>
      <dgm:spPr/>
    </dgm:pt>
    <dgm:pt modelId="{80313BBA-38D7-4EE1-AE43-961F040D39FC}" type="pres">
      <dgm:prSet presAssocID="{047B51C0-4BB6-4BB4-B163-C4639AB8DFD8}" presName="sibTrans" presStyleLbl="sibTrans2D1" presStyleIdx="1" presStyleCnt="4"/>
      <dgm:spPr/>
      <dgm:t>
        <a:bodyPr/>
        <a:lstStyle/>
        <a:p>
          <a:endParaRPr lang="ru-RU"/>
        </a:p>
      </dgm:t>
    </dgm:pt>
    <dgm:pt modelId="{4597E100-4AF0-4A6B-B0BC-275B337E6E76}" type="pres">
      <dgm:prSet presAssocID="{26D21E55-3F3F-4BEB-B481-97160AFBC11F}" presName="node" presStyleLbl="node1" presStyleIdx="2" presStyleCnt="4" custRadScaleRad="110895" custRadScaleInc="-11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F4C02-CA51-4A99-A532-8F4953B8080A}" type="pres">
      <dgm:prSet presAssocID="{26D21E55-3F3F-4BEB-B481-97160AFBC11F}" presName="dummy" presStyleCnt="0"/>
      <dgm:spPr/>
    </dgm:pt>
    <dgm:pt modelId="{CD5C993E-2F59-4CC2-855F-112232E77037}" type="pres">
      <dgm:prSet presAssocID="{F3E3D981-6537-4D47-B00D-2C34A12B7C90}" presName="sibTrans" presStyleLbl="sibTrans2D1" presStyleIdx="2" presStyleCnt="4"/>
      <dgm:spPr/>
      <dgm:t>
        <a:bodyPr/>
        <a:lstStyle/>
        <a:p>
          <a:endParaRPr lang="ru-RU"/>
        </a:p>
      </dgm:t>
    </dgm:pt>
    <dgm:pt modelId="{9D09CA57-0537-42AC-98B3-946F439E043D}" type="pres">
      <dgm:prSet presAssocID="{8FA60000-CD9D-4861-9CC6-0AA055E5BE4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09035F-B580-4287-84A8-CB0DDB6ABFD3}" type="pres">
      <dgm:prSet presAssocID="{8FA60000-CD9D-4861-9CC6-0AA055E5BE4C}" presName="dummy" presStyleCnt="0"/>
      <dgm:spPr/>
    </dgm:pt>
    <dgm:pt modelId="{841472E0-3FCE-4751-AEEB-495B3A5EE5EF}" type="pres">
      <dgm:prSet presAssocID="{D3312A4C-EB50-41AC-94E8-5D789A0603AC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F736BEA8-32F1-41B3-930D-25E4F28466F8}" srcId="{016CDAFD-BF62-4D4F-8B7A-147BDAEF2BAE}" destId="{8FA60000-CD9D-4861-9CC6-0AA055E5BE4C}" srcOrd="3" destOrd="0" parTransId="{F9B129FB-52B7-4729-81C8-951CA1D7FCD6}" sibTransId="{D3312A4C-EB50-41AC-94E8-5D789A0603AC}"/>
    <dgm:cxn modelId="{3DC9267E-6208-456D-8A67-7F62D84ADE1A}" srcId="{016CDAFD-BF62-4D4F-8B7A-147BDAEF2BAE}" destId="{B69E0DE4-54A6-4EF7-B527-9F1A6E3A1F74}" srcOrd="0" destOrd="0" parTransId="{1E3AFA35-25B0-4327-BEF7-127A2112886A}" sibTransId="{E8C0658A-EEBF-43CA-886E-338E3664C7E2}"/>
    <dgm:cxn modelId="{7F7B3FC1-CD20-48C8-A6BA-F800785246B4}" type="presOf" srcId="{F3E3D981-6537-4D47-B00D-2C34A12B7C90}" destId="{CD5C993E-2F59-4CC2-855F-112232E77037}" srcOrd="0" destOrd="0" presId="urn:microsoft.com/office/officeart/2005/8/layout/radial6"/>
    <dgm:cxn modelId="{6E5BF780-6DCC-4B8A-9832-FB6BC9609952}" type="presOf" srcId="{D3312A4C-EB50-41AC-94E8-5D789A0603AC}" destId="{841472E0-3FCE-4751-AEEB-495B3A5EE5EF}" srcOrd="0" destOrd="0" presId="urn:microsoft.com/office/officeart/2005/8/layout/radial6"/>
    <dgm:cxn modelId="{C30D7D6D-CFE2-4950-A8D4-CD6A44CD28C8}" srcId="{BA5EC872-86B7-4DE9-A34A-9F1978001695}" destId="{016CDAFD-BF62-4D4F-8B7A-147BDAEF2BAE}" srcOrd="0" destOrd="0" parTransId="{9865E1CE-7779-480F-8548-6A325966D89E}" sibTransId="{90406341-DC0D-47D5-8884-8FD58B791C74}"/>
    <dgm:cxn modelId="{37229ECF-2527-44FC-8294-C0E592111497}" type="presOf" srcId="{B69E0DE4-54A6-4EF7-B527-9F1A6E3A1F74}" destId="{8818EEE0-4C0F-42B6-87AD-0E663410EBA9}" srcOrd="0" destOrd="0" presId="urn:microsoft.com/office/officeart/2005/8/layout/radial6"/>
    <dgm:cxn modelId="{5F8E8B66-B69F-41C0-AC8E-B537949F8C2B}" srcId="{016CDAFD-BF62-4D4F-8B7A-147BDAEF2BAE}" destId="{26D21E55-3F3F-4BEB-B481-97160AFBC11F}" srcOrd="2" destOrd="0" parTransId="{AEE9618A-26A3-41DD-BF35-464577B1E03A}" sibTransId="{F3E3D981-6537-4D47-B00D-2C34A12B7C90}"/>
    <dgm:cxn modelId="{E718F3F3-3AFD-47C1-A920-7FD0116AC066}" type="presOf" srcId="{047B51C0-4BB6-4BB4-B163-C4639AB8DFD8}" destId="{80313BBA-38D7-4EE1-AE43-961F040D39FC}" srcOrd="0" destOrd="0" presId="urn:microsoft.com/office/officeart/2005/8/layout/radial6"/>
    <dgm:cxn modelId="{C0288CE3-CF07-4F8C-B88A-A31C803A06C1}" type="presOf" srcId="{BA5EC872-86B7-4DE9-A34A-9F1978001695}" destId="{D9EF4FAB-9F62-4E4F-AAC4-D7FDE086968E}" srcOrd="0" destOrd="0" presId="urn:microsoft.com/office/officeart/2005/8/layout/radial6"/>
    <dgm:cxn modelId="{84D60B73-8176-4677-8C31-B14C96CBE519}" type="presOf" srcId="{26D21E55-3F3F-4BEB-B481-97160AFBC11F}" destId="{4597E100-4AF0-4A6B-B0BC-275B337E6E76}" srcOrd="0" destOrd="0" presId="urn:microsoft.com/office/officeart/2005/8/layout/radial6"/>
    <dgm:cxn modelId="{DDFC07C0-FF46-4F09-84F7-103A46357886}" type="presOf" srcId="{016CDAFD-BF62-4D4F-8B7A-147BDAEF2BAE}" destId="{3DA2A2D1-ADBD-414F-B823-96112731C210}" srcOrd="0" destOrd="0" presId="urn:microsoft.com/office/officeart/2005/8/layout/radial6"/>
    <dgm:cxn modelId="{96CD0207-9DAA-493A-B271-6DC5659BC9D4}" type="presOf" srcId="{E8C0658A-EEBF-43CA-886E-338E3664C7E2}" destId="{814BF95D-45AE-414D-93C0-F995A4829A99}" srcOrd="0" destOrd="0" presId="urn:microsoft.com/office/officeart/2005/8/layout/radial6"/>
    <dgm:cxn modelId="{CF6E9E63-36F3-42FA-B2B8-4CCB60ED4604}" srcId="{016CDAFD-BF62-4D4F-8B7A-147BDAEF2BAE}" destId="{F62E7481-1283-4D51-9012-8347B72616DE}" srcOrd="1" destOrd="0" parTransId="{E2DCD8BF-8161-4964-8246-5971D4C5C692}" sibTransId="{047B51C0-4BB6-4BB4-B163-C4639AB8DFD8}"/>
    <dgm:cxn modelId="{8DC86C02-D019-47A9-9C42-D06563ACC11A}" type="presOf" srcId="{F62E7481-1283-4D51-9012-8347B72616DE}" destId="{2862C71C-7F38-443F-B80A-20B717B56C42}" srcOrd="0" destOrd="0" presId="urn:microsoft.com/office/officeart/2005/8/layout/radial6"/>
    <dgm:cxn modelId="{F3F28A9C-3588-4B94-89F5-2DFD5D8C52FB}" type="presOf" srcId="{8FA60000-CD9D-4861-9CC6-0AA055E5BE4C}" destId="{9D09CA57-0537-42AC-98B3-946F439E043D}" srcOrd="0" destOrd="0" presId="urn:microsoft.com/office/officeart/2005/8/layout/radial6"/>
    <dgm:cxn modelId="{E2D8E418-A514-4B37-88ED-98F99925FDE1}" type="presParOf" srcId="{D9EF4FAB-9F62-4E4F-AAC4-D7FDE086968E}" destId="{3DA2A2D1-ADBD-414F-B823-96112731C210}" srcOrd="0" destOrd="0" presId="urn:microsoft.com/office/officeart/2005/8/layout/radial6"/>
    <dgm:cxn modelId="{81A57258-6680-4931-85C9-EA1549A7ECB9}" type="presParOf" srcId="{D9EF4FAB-9F62-4E4F-AAC4-D7FDE086968E}" destId="{8818EEE0-4C0F-42B6-87AD-0E663410EBA9}" srcOrd="1" destOrd="0" presId="urn:microsoft.com/office/officeart/2005/8/layout/radial6"/>
    <dgm:cxn modelId="{F712112A-46A4-4025-B4BA-73A317F0F1DF}" type="presParOf" srcId="{D9EF4FAB-9F62-4E4F-AAC4-D7FDE086968E}" destId="{1B434A31-13F0-468B-975C-DA46229DA0D0}" srcOrd="2" destOrd="0" presId="urn:microsoft.com/office/officeart/2005/8/layout/radial6"/>
    <dgm:cxn modelId="{B8458B69-77BB-4BDF-A29F-72CEF0696FED}" type="presParOf" srcId="{D9EF4FAB-9F62-4E4F-AAC4-D7FDE086968E}" destId="{814BF95D-45AE-414D-93C0-F995A4829A99}" srcOrd="3" destOrd="0" presId="urn:microsoft.com/office/officeart/2005/8/layout/radial6"/>
    <dgm:cxn modelId="{E89E202A-9B7D-4848-A116-9E11F76ADD51}" type="presParOf" srcId="{D9EF4FAB-9F62-4E4F-AAC4-D7FDE086968E}" destId="{2862C71C-7F38-443F-B80A-20B717B56C42}" srcOrd="4" destOrd="0" presId="urn:microsoft.com/office/officeart/2005/8/layout/radial6"/>
    <dgm:cxn modelId="{E030804A-40B5-4E7E-867D-DC064D94A183}" type="presParOf" srcId="{D9EF4FAB-9F62-4E4F-AAC4-D7FDE086968E}" destId="{43DFF3CB-6684-461B-9C63-711E4845F8E3}" srcOrd="5" destOrd="0" presId="urn:microsoft.com/office/officeart/2005/8/layout/radial6"/>
    <dgm:cxn modelId="{943F441E-FC22-4A70-B0E6-E8319D2C923A}" type="presParOf" srcId="{D9EF4FAB-9F62-4E4F-AAC4-D7FDE086968E}" destId="{80313BBA-38D7-4EE1-AE43-961F040D39FC}" srcOrd="6" destOrd="0" presId="urn:microsoft.com/office/officeart/2005/8/layout/radial6"/>
    <dgm:cxn modelId="{BA0A958F-55A8-451F-BC22-47543E972F0A}" type="presParOf" srcId="{D9EF4FAB-9F62-4E4F-AAC4-D7FDE086968E}" destId="{4597E100-4AF0-4A6B-B0BC-275B337E6E76}" srcOrd="7" destOrd="0" presId="urn:microsoft.com/office/officeart/2005/8/layout/radial6"/>
    <dgm:cxn modelId="{08B09556-0D31-4EFE-8EB9-9B5A65874CD9}" type="presParOf" srcId="{D9EF4FAB-9F62-4E4F-AAC4-D7FDE086968E}" destId="{F81F4C02-CA51-4A99-A532-8F4953B8080A}" srcOrd="8" destOrd="0" presId="urn:microsoft.com/office/officeart/2005/8/layout/radial6"/>
    <dgm:cxn modelId="{294744E9-EBEC-46B6-B8C5-839D5B3D7CD5}" type="presParOf" srcId="{D9EF4FAB-9F62-4E4F-AAC4-D7FDE086968E}" destId="{CD5C993E-2F59-4CC2-855F-112232E77037}" srcOrd="9" destOrd="0" presId="urn:microsoft.com/office/officeart/2005/8/layout/radial6"/>
    <dgm:cxn modelId="{FF973061-058E-4F0A-A0C7-8ADFEDDD101D}" type="presParOf" srcId="{D9EF4FAB-9F62-4E4F-AAC4-D7FDE086968E}" destId="{9D09CA57-0537-42AC-98B3-946F439E043D}" srcOrd="10" destOrd="0" presId="urn:microsoft.com/office/officeart/2005/8/layout/radial6"/>
    <dgm:cxn modelId="{54BCD7EF-EF64-42C5-8449-F6C23CD1EFF7}" type="presParOf" srcId="{D9EF4FAB-9F62-4E4F-AAC4-D7FDE086968E}" destId="{F609035F-B580-4287-84A8-CB0DDB6ABFD3}" srcOrd="11" destOrd="0" presId="urn:microsoft.com/office/officeart/2005/8/layout/radial6"/>
    <dgm:cxn modelId="{BE7C9C2F-A08B-4364-BDA0-F0A93ECBD7E3}" type="presParOf" srcId="{D9EF4FAB-9F62-4E4F-AAC4-D7FDE086968E}" destId="{841472E0-3FCE-4751-AEEB-495B3A5EE5E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5EC872-86B7-4DE9-A34A-9F197800169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6CDAFD-BF62-4D4F-8B7A-147BDAEF2BAE}">
      <dgm:prSet phldrT="[Текст]"/>
      <dgm:spPr/>
      <dgm:t>
        <a:bodyPr/>
        <a:lstStyle/>
        <a:p>
          <a:r>
            <a:rPr lang="ru-RU" dirty="0"/>
            <a:t>орга88низм</a:t>
          </a:r>
        </a:p>
      </dgm:t>
    </dgm:pt>
    <dgm:pt modelId="{9865E1CE-7779-480F-8548-6A325966D89E}" type="parTrans" cxnId="{C30D7D6D-CFE2-4950-A8D4-CD6A44CD28C8}">
      <dgm:prSet/>
      <dgm:spPr/>
      <dgm:t>
        <a:bodyPr/>
        <a:lstStyle/>
        <a:p>
          <a:endParaRPr lang="ru-RU"/>
        </a:p>
      </dgm:t>
    </dgm:pt>
    <dgm:pt modelId="{90406341-DC0D-47D5-8884-8FD58B791C74}" type="sibTrans" cxnId="{C30D7D6D-CFE2-4950-A8D4-CD6A44CD28C8}">
      <dgm:prSet/>
      <dgm:spPr/>
      <dgm:t>
        <a:bodyPr/>
        <a:lstStyle/>
        <a:p>
          <a:endParaRPr lang="ru-RU"/>
        </a:p>
      </dgm:t>
    </dgm:pt>
    <dgm:pt modelId="{B69E0DE4-54A6-4EF7-B527-9F1A6E3A1F74}">
      <dgm:prSet phldrT="[Текст]"/>
      <dgm:spPr/>
      <dgm:t>
        <a:bodyPr/>
        <a:lstStyle/>
        <a:p>
          <a:r>
            <a:rPr lang="ru-RU" dirty="0"/>
            <a:t> власть</a:t>
          </a:r>
        </a:p>
      </dgm:t>
    </dgm:pt>
    <dgm:pt modelId="{1E3AFA35-25B0-4327-BEF7-127A2112886A}" type="parTrans" cxnId="{3DC9267E-6208-456D-8A67-7F62D84ADE1A}">
      <dgm:prSet/>
      <dgm:spPr/>
      <dgm:t>
        <a:bodyPr/>
        <a:lstStyle/>
        <a:p>
          <a:endParaRPr lang="ru-RU"/>
        </a:p>
      </dgm:t>
    </dgm:pt>
    <dgm:pt modelId="{E8C0658A-EEBF-43CA-886E-338E3664C7E2}" type="sibTrans" cxnId="{3DC9267E-6208-456D-8A67-7F62D84ADE1A}">
      <dgm:prSet/>
      <dgm:spPr/>
      <dgm:t>
        <a:bodyPr/>
        <a:lstStyle/>
        <a:p>
          <a:endParaRPr lang="ru-RU"/>
        </a:p>
      </dgm:t>
    </dgm:pt>
    <dgm:pt modelId="{F62E7481-1283-4D51-9012-8347B72616DE}">
      <dgm:prSet phldrT="[Текст]"/>
      <dgm:spPr/>
      <dgm:t>
        <a:bodyPr/>
        <a:lstStyle/>
        <a:p>
          <a:r>
            <a:rPr lang="ru-RU" dirty="0"/>
            <a:t> менталитет</a:t>
          </a:r>
        </a:p>
      </dgm:t>
    </dgm:pt>
    <dgm:pt modelId="{E2DCD8BF-8161-4964-8246-5971D4C5C692}" type="parTrans" cxnId="{CF6E9E63-36F3-42FA-B2B8-4CCB60ED4604}">
      <dgm:prSet/>
      <dgm:spPr/>
      <dgm:t>
        <a:bodyPr/>
        <a:lstStyle/>
        <a:p>
          <a:endParaRPr lang="ru-RU"/>
        </a:p>
      </dgm:t>
    </dgm:pt>
    <dgm:pt modelId="{047B51C0-4BB6-4BB4-B163-C4639AB8DFD8}" type="sibTrans" cxnId="{CF6E9E63-36F3-42FA-B2B8-4CCB60ED4604}">
      <dgm:prSet/>
      <dgm:spPr/>
      <dgm:t>
        <a:bodyPr/>
        <a:lstStyle/>
        <a:p>
          <a:endParaRPr lang="ru-RU"/>
        </a:p>
      </dgm:t>
    </dgm:pt>
    <dgm:pt modelId="{26D21E55-3F3F-4BEB-B481-97160AFBC11F}">
      <dgm:prSet phldrT="[Текст]"/>
      <dgm:spPr/>
      <dgm:t>
        <a:bodyPr/>
        <a:lstStyle/>
        <a:p>
          <a:r>
            <a:rPr lang="ru-RU" dirty="0"/>
            <a:t>народ</a:t>
          </a:r>
        </a:p>
      </dgm:t>
    </dgm:pt>
    <dgm:pt modelId="{AEE9618A-26A3-41DD-BF35-464577B1E03A}" type="parTrans" cxnId="{5F8E8B66-B69F-41C0-AC8E-B537949F8C2B}">
      <dgm:prSet/>
      <dgm:spPr/>
      <dgm:t>
        <a:bodyPr/>
        <a:lstStyle/>
        <a:p>
          <a:endParaRPr lang="ru-RU"/>
        </a:p>
      </dgm:t>
    </dgm:pt>
    <dgm:pt modelId="{F3E3D981-6537-4D47-B00D-2C34A12B7C90}" type="sibTrans" cxnId="{5F8E8B66-B69F-41C0-AC8E-B537949F8C2B}">
      <dgm:prSet/>
      <dgm:spPr/>
      <dgm:t>
        <a:bodyPr/>
        <a:lstStyle/>
        <a:p>
          <a:endParaRPr lang="ru-RU"/>
        </a:p>
      </dgm:t>
    </dgm:pt>
    <dgm:pt modelId="{8FA60000-CD9D-4861-9CC6-0AA055E5BE4C}">
      <dgm:prSet phldrT="[Текст]"/>
      <dgm:spPr/>
      <dgm:t>
        <a:bodyPr/>
        <a:lstStyle/>
        <a:p>
          <a:r>
            <a:rPr lang="ru-RU" dirty="0"/>
            <a:t>капитал</a:t>
          </a:r>
        </a:p>
      </dgm:t>
    </dgm:pt>
    <dgm:pt modelId="{F9B129FB-52B7-4729-81C8-951CA1D7FCD6}" type="parTrans" cxnId="{F736BEA8-32F1-41B3-930D-25E4F28466F8}">
      <dgm:prSet/>
      <dgm:spPr/>
      <dgm:t>
        <a:bodyPr/>
        <a:lstStyle/>
        <a:p>
          <a:endParaRPr lang="ru-RU"/>
        </a:p>
      </dgm:t>
    </dgm:pt>
    <dgm:pt modelId="{D3312A4C-EB50-41AC-94E8-5D789A0603AC}" type="sibTrans" cxnId="{F736BEA8-32F1-41B3-930D-25E4F28466F8}">
      <dgm:prSet/>
      <dgm:spPr/>
      <dgm:t>
        <a:bodyPr/>
        <a:lstStyle/>
        <a:p>
          <a:endParaRPr lang="ru-RU"/>
        </a:p>
      </dgm:t>
    </dgm:pt>
    <dgm:pt modelId="{D9EF4FAB-9F62-4E4F-AAC4-D7FDE086968E}" type="pres">
      <dgm:prSet presAssocID="{BA5EC872-86B7-4DE9-A34A-9F197800169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A2A2D1-ADBD-414F-B823-96112731C210}" type="pres">
      <dgm:prSet presAssocID="{016CDAFD-BF62-4D4F-8B7A-147BDAEF2BAE}" presName="centerShape" presStyleLbl="node0" presStyleIdx="0" presStyleCnt="1"/>
      <dgm:spPr/>
      <dgm:t>
        <a:bodyPr/>
        <a:lstStyle/>
        <a:p>
          <a:endParaRPr lang="ru-RU"/>
        </a:p>
      </dgm:t>
    </dgm:pt>
    <dgm:pt modelId="{8818EEE0-4C0F-42B6-87AD-0E663410EBA9}" type="pres">
      <dgm:prSet presAssocID="{B69E0DE4-54A6-4EF7-B527-9F1A6E3A1F7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34A31-13F0-468B-975C-DA46229DA0D0}" type="pres">
      <dgm:prSet presAssocID="{B69E0DE4-54A6-4EF7-B527-9F1A6E3A1F74}" presName="dummy" presStyleCnt="0"/>
      <dgm:spPr/>
    </dgm:pt>
    <dgm:pt modelId="{814BF95D-45AE-414D-93C0-F995A4829A99}" type="pres">
      <dgm:prSet presAssocID="{E8C0658A-EEBF-43CA-886E-338E3664C7E2}" presName="sibTrans" presStyleLbl="sibTrans2D1" presStyleIdx="0" presStyleCnt="4" custLinFactNeighborX="-5256" custLinFactNeighborY="-9600"/>
      <dgm:spPr/>
      <dgm:t>
        <a:bodyPr/>
        <a:lstStyle/>
        <a:p>
          <a:endParaRPr lang="ru-RU"/>
        </a:p>
      </dgm:t>
    </dgm:pt>
    <dgm:pt modelId="{2862C71C-7F38-443F-B80A-20B717B56C42}" type="pres">
      <dgm:prSet presAssocID="{F62E7481-1283-4D51-9012-8347B72616D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FF3CB-6684-461B-9C63-711E4845F8E3}" type="pres">
      <dgm:prSet presAssocID="{F62E7481-1283-4D51-9012-8347B72616DE}" presName="dummy" presStyleCnt="0"/>
      <dgm:spPr/>
    </dgm:pt>
    <dgm:pt modelId="{80313BBA-38D7-4EE1-AE43-961F040D39FC}" type="pres">
      <dgm:prSet presAssocID="{047B51C0-4BB6-4BB4-B163-C4639AB8DFD8}" presName="sibTrans" presStyleLbl="sibTrans2D1" presStyleIdx="1" presStyleCnt="4"/>
      <dgm:spPr/>
      <dgm:t>
        <a:bodyPr/>
        <a:lstStyle/>
        <a:p>
          <a:endParaRPr lang="ru-RU"/>
        </a:p>
      </dgm:t>
    </dgm:pt>
    <dgm:pt modelId="{4597E100-4AF0-4A6B-B0BC-275B337E6E76}" type="pres">
      <dgm:prSet presAssocID="{26D21E55-3F3F-4BEB-B481-97160AFBC11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F4C02-CA51-4A99-A532-8F4953B8080A}" type="pres">
      <dgm:prSet presAssocID="{26D21E55-3F3F-4BEB-B481-97160AFBC11F}" presName="dummy" presStyleCnt="0"/>
      <dgm:spPr/>
    </dgm:pt>
    <dgm:pt modelId="{CD5C993E-2F59-4CC2-855F-112232E77037}" type="pres">
      <dgm:prSet presAssocID="{F3E3D981-6537-4D47-B00D-2C34A12B7C90}" presName="sibTrans" presStyleLbl="sibTrans2D1" presStyleIdx="2" presStyleCnt="4"/>
      <dgm:spPr/>
      <dgm:t>
        <a:bodyPr/>
        <a:lstStyle/>
        <a:p>
          <a:endParaRPr lang="ru-RU"/>
        </a:p>
      </dgm:t>
    </dgm:pt>
    <dgm:pt modelId="{9D09CA57-0537-42AC-98B3-946F439E043D}" type="pres">
      <dgm:prSet presAssocID="{8FA60000-CD9D-4861-9CC6-0AA055E5BE4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09035F-B580-4287-84A8-CB0DDB6ABFD3}" type="pres">
      <dgm:prSet presAssocID="{8FA60000-CD9D-4861-9CC6-0AA055E5BE4C}" presName="dummy" presStyleCnt="0"/>
      <dgm:spPr/>
    </dgm:pt>
    <dgm:pt modelId="{841472E0-3FCE-4751-AEEB-495B3A5EE5EF}" type="pres">
      <dgm:prSet presAssocID="{D3312A4C-EB50-41AC-94E8-5D789A0603AC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2443CC04-68CD-4979-8A3E-2ECBFA7E5B74}" type="presOf" srcId="{016CDAFD-BF62-4D4F-8B7A-147BDAEF2BAE}" destId="{3DA2A2D1-ADBD-414F-B823-96112731C210}" srcOrd="0" destOrd="0" presId="urn:microsoft.com/office/officeart/2005/8/layout/radial6"/>
    <dgm:cxn modelId="{F736BEA8-32F1-41B3-930D-25E4F28466F8}" srcId="{016CDAFD-BF62-4D4F-8B7A-147BDAEF2BAE}" destId="{8FA60000-CD9D-4861-9CC6-0AA055E5BE4C}" srcOrd="3" destOrd="0" parTransId="{F9B129FB-52B7-4729-81C8-951CA1D7FCD6}" sibTransId="{D3312A4C-EB50-41AC-94E8-5D789A0603AC}"/>
    <dgm:cxn modelId="{DC3ADF2D-7001-4975-B1B5-5A4E35D3E7B0}" type="presOf" srcId="{26D21E55-3F3F-4BEB-B481-97160AFBC11F}" destId="{4597E100-4AF0-4A6B-B0BC-275B337E6E76}" srcOrd="0" destOrd="0" presId="urn:microsoft.com/office/officeart/2005/8/layout/radial6"/>
    <dgm:cxn modelId="{9F5934D2-5287-43D2-8751-EA2CAABAADDC}" type="presOf" srcId="{D3312A4C-EB50-41AC-94E8-5D789A0603AC}" destId="{841472E0-3FCE-4751-AEEB-495B3A5EE5EF}" srcOrd="0" destOrd="0" presId="urn:microsoft.com/office/officeart/2005/8/layout/radial6"/>
    <dgm:cxn modelId="{5578D145-9F1C-470E-BAF5-A38D7CF969CB}" type="presOf" srcId="{8FA60000-CD9D-4861-9CC6-0AA055E5BE4C}" destId="{9D09CA57-0537-42AC-98B3-946F439E043D}" srcOrd="0" destOrd="0" presId="urn:microsoft.com/office/officeart/2005/8/layout/radial6"/>
    <dgm:cxn modelId="{C6AA0FD5-EF9E-4103-AE67-F9FD1324218C}" type="presOf" srcId="{BA5EC872-86B7-4DE9-A34A-9F1978001695}" destId="{D9EF4FAB-9F62-4E4F-AAC4-D7FDE086968E}" srcOrd="0" destOrd="0" presId="urn:microsoft.com/office/officeart/2005/8/layout/radial6"/>
    <dgm:cxn modelId="{5F8E8B66-B69F-41C0-AC8E-B537949F8C2B}" srcId="{016CDAFD-BF62-4D4F-8B7A-147BDAEF2BAE}" destId="{26D21E55-3F3F-4BEB-B481-97160AFBC11F}" srcOrd="2" destOrd="0" parTransId="{AEE9618A-26A3-41DD-BF35-464577B1E03A}" sibTransId="{F3E3D981-6537-4D47-B00D-2C34A12B7C90}"/>
    <dgm:cxn modelId="{54C325C8-F5CA-4C4D-84F6-EEC61A6E1659}" type="presOf" srcId="{047B51C0-4BB6-4BB4-B163-C4639AB8DFD8}" destId="{80313BBA-38D7-4EE1-AE43-961F040D39FC}" srcOrd="0" destOrd="0" presId="urn:microsoft.com/office/officeart/2005/8/layout/radial6"/>
    <dgm:cxn modelId="{5E0B95FD-A580-4AC9-9801-5C1CFC48AF02}" type="presOf" srcId="{F62E7481-1283-4D51-9012-8347B72616DE}" destId="{2862C71C-7F38-443F-B80A-20B717B56C42}" srcOrd="0" destOrd="0" presId="urn:microsoft.com/office/officeart/2005/8/layout/radial6"/>
    <dgm:cxn modelId="{3DC9267E-6208-456D-8A67-7F62D84ADE1A}" srcId="{016CDAFD-BF62-4D4F-8B7A-147BDAEF2BAE}" destId="{B69E0DE4-54A6-4EF7-B527-9F1A6E3A1F74}" srcOrd="0" destOrd="0" parTransId="{1E3AFA35-25B0-4327-BEF7-127A2112886A}" sibTransId="{E8C0658A-EEBF-43CA-886E-338E3664C7E2}"/>
    <dgm:cxn modelId="{A52C8466-75A5-4398-8A72-74240BA1E900}" type="presOf" srcId="{B69E0DE4-54A6-4EF7-B527-9F1A6E3A1F74}" destId="{8818EEE0-4C0F-42B6-87AD-0E663410EBA9}" srcOrd="0" destOrd="0" presId="urn:microsoft.com/office/officeart/2005/8/layout/radial6"/>
    <dgm:cxn modelId="{C30D7D6D-CFE2-4950-A8D4-CD6A44CD28C8}" srcId="{BA5EC872-86B7-4DE9-A34A-9F1978001695}" destId="{016CDAFD-BF62-4D4F-8B7A-147BDAEF2BAE}" srcOrd="0" destOrd="0" parTransId="{9865E1CE-7779-480F-8548-6A325966D89E}" sibTransId="{90406341-DC0D-47D5-8884-8FD58B791C74}"/>
    <dgm:cxn modelId="{CF6E9E63-36F3-42FA-B2B8-4CCB60ED4604}" srcId="{016CDAFD-BF62-4D4F-8B7A-147BDAEF2BAE}" destId="{F62E7481-1283-4D51-9012-8347B72616DE}" srcOrd="1" destOrd="0" parTransId="{E2DCD8BF-8161-4964-8246-5971D4C5C692}" sibTransId="{047B51C0-4BB6-4BB4-B163-C4639AB8DFD8}"/>
    <dgm:cxn modelId="{BA19BA4E-CF39-49F9-9ADD-5AED57856D76}" type="presOf" srcId="{E8C0658A-EEBF-43CA-886E-338E3664C7E2}" destId="{814BF95D-45AE-414D-93C0-F995A4829A99}" srcOrd="0" destOrd="0" presId="urn:microsoft.com/office/officeart/2005/8/layout/radial6"/>
    <dgm:cxn modelId="{C5D5457E-68B2-4654-B221-A527F8C2184B}" type="presOf" srcId="{F3E3D981-6537-4D47-B00D-2C34A12B7C90}" destId="{CD5C993E-2F59-4CC2-855F-112232E77037}" srcOrd="0" destOrd="0" presId="urn:microsoft.com/office/officeart/2005/8/layout/radial6"/>
    <dgm:cxn modelId="{D6135EC0-5BA2-4E36-9185-2C2670D785FE}" type="presParOf" srcId="{D9EF4FAB-9F62-4E4F-AAC4-D7FDE086968E}" destId="{3DA2A2D1-ADBD-414F-B823-96112731C210}" srcOrd="0" destOrd="0" presId="urn:microsoft.com/office/officeart/2005/8/layout/radial6"/>
    <dgm:cxn modelId="{D927B2B5-EF48-45C2-8A72-075F70819939}" type="presParOf" srcId="{D9EF4FAB-9F62-4E4F-AAC4-D7FDE086968E}" destId="{8818EEE0-4C0F-42B6-87AD-0E663410EBA9}" srcOrd="1" destOrd="0" presId="urn:microsoft.com/office/officeart/2005/8/layout/radial6"/>
    <dgm:cxn modelId="{FDD16AF0-CC50-4520-A587-232B05834CA5}" type="presParOf" srcId="{D9EF4FAB-9F62-4E4F-AAC4-D7FDE086968E}" destId="{1B434A31-13F0-468B-975C-DA46229DA0D0}" srcOrd="2" destOrd="0" presId="urn:microsoft.com/office/officeart/2005/8/layout/radial6"/>
    <dgm:cxn modelId="{64D15EA3-9040-4785-BE75-312DEFF33DAE}" type="presParOf" srcId="{D9EF4FAB-9F62-4E4F-AAC4-D7FDE086968E}" destId="{814BF95D-45AE-414D-93C0-F995A4829A99}" srcOrd="3" destOrd="0" presId="urn:microsoft.com/office/officeart/2005/8/layout/radial6"/>
    <dgm:cxn modelId="{5F16C94D-4B5B-4F2F-BA9C-4D8C8DEA7AB2}" type="presParOf" srcId="{D9EF4FAB-9F62-4E4F-AAC4-D7FDE086968E}" destId="{2862C71C-7F38-443F-B80A-20B717B56C42}" srcOrd="4" destOrd="0" presId="urn:microsoft.com/office/officeart/2005/8/layout/radial6"/>
    <dgm:cxn modelId="{4873BA02-866B-45A6-8825-4F5DA7FCBD00}" type="presParOf" srcId="{D9EF4FAB-9F62-4E4F-AAC4-D7FDE086968E}" destId="{43DFF3CB-6684-461B-9C63-711E4845F8E3}" srcOrd="5" destOrd="0" presId="urn:microsoft.com/office/officeart/2005/8/layout/radial6"/>
    <dgm:cxn modelId="{16988740-8CF8-4FBD-9FBA-FC380E8A480C}" type="presParOf" srcId="{D9EF4FAB-9F62-4E4F-AAC4-D7FDE086968E}" destId="{80313BBA-38D7-4EE1-AE43-961F040D39FC}" srcOrd="6" destOrd="0" presId="urn:microsoft.com/office/officeart/2005/8/layout/radial6"/>
    <dgm:cxn modelId="{A91879AD-A6A5-45CE-A284-CD1E1DB8A9BA}" type="presParOf" srcId="{D9EF4FAB-9F62-4E4F-AAC4-D7FDE086968E}" destId="{4597E100-4AF0-4A6B-B0BC-275B337E6E76}" srcOrd="7" destOrd="0" presId="urn:microsoft.com/office/officeart/2005/8/layout/radial6"/>
    <dgm:cxn modelId="{83AA80C8-1A98-4DB5-8A55-993023450D20}" type="presParOf" srcId="{D9EF4FAB-9F62-4E4F-AAC4-D7FDE086968E}" destId="{F81F4C02-CA51-4A99-A532-8F4953B8080A}" srcOrd="8" destOrd="0" presId="urn:microsoft.com/office/officeart/2005/8/layout/radial6"/>
    <dgm:cxn modelId="{C01C3515-B42E-44CD-B6B2-F15712C1119A}" type="presParOf" srcId="{D9EF4FAB-9F62-4E4F-AAC4-D7FDE086968E}" destId="{CD5C993E-2F59-4CC2-855F-112232E77037}" srcOrd="9" destOrd="0" presId="urn:microsoft.com/office/officeart/2005/8/layout/radial6"/>
    <dgm:cxn modelId="{E897BA65-1252-4404-83E2-95612AA721BF}" type="presParOf" srcId="{D9EF4FAB-9F62-4E4F-AAC4-D7FDE086968E}" destId="{9D09CA57-0537-42AC-98B3-946F439E043D}" srcOrd="10" destOrd="0" presId="urn:microsoft.com/office/officeart/2005/8/layout/radial6"/>
    <dgm:cxn modelId="{240A45EF-9FB6-491F-99A7-CF7FEC83CCD6}" type="presParOf" srcId="{D9EF4FAB-9F62-4E4F-AAC4-D7FDE086968E}" destId="{F609035F-B580-4287-84A8-CB0DDB6ABFD3}" srcOrd="11" destOrd="0" presId="urn:microsoft.com/office/officeart/2005/8/layout/radial6"/>
    <dgm:cxn modelId="{C4E9407E-CCB8-441A-9BA1-0A072EB14FA4}" type="presParOf" srcId="{D9EF4FAB-9F62-4E4F-AAC4-D7FDE086968E}" destId="{841472E0-3FCE-4751-AEEB-495B3A5EE5E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5EC872-86B7-4DE9-A34A-9F197800169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6CDAFD-BF62-4D4F-8B7A-147BDAEF2BAE}">
      <dgm:prSet phldrT="[Текст]"/>
      <dgm:spPr/>
      <dgm:t>
        <a:bodyPr/>
        <a:lstStyle/>
        <a:p>
          <a:r>
            <a:rPr lang="ru-RU" dirty="0"/>
            <a:t>организм</a:t>
          </a:r>
        </a:p>
      </dgm:t>
    </dgm:pt>
    <dgm:pt modelId="{9865E1CE-7779-480F-8548-6A325966D89E}" type="parTrans" cxnId="{C30D7D6D-CFE2-4950-A8D4-CD6A44CD28C8}">
      <dgm:prSet/>
      <dgm:spPr/>
      <dgm:t>
        <a:bodyPr/>
        <a:lstStyle/>
        <a:p>
          <a:endParaRPr lang="ru-RU"/>
        </a:p>
      </dgm:t>
    </dgm:pt>
    <dgm:pt modelId="{90406341-DC0D-47D5-8884-8FD58B791C74}" type="sibTrans" cxnId="{C30D7D6D-CFE2-4950-A8D4-CD6A44CD28C8}">
      <dgm:prSet/>
      <dgm:spPr/>
      <dgm:t>
        <a:bodyPr/>
        <a:lstStyle/>
        <a:p>
          <a:endParaRPr lang="ru-RU"/>
        </a:p>
      </dgm:t>
    </dgm:pt>
    <dgm:pt modelId="{B69E0DE4-54A6-4EF7-B527-9F1A6E3A1F74}">
      <dgm:prSet phldrT="[Текст]"/>
      <dgm:spPr/>
      <dgm:t>
        <a:bodyPr/>
        <a:lstStyle/>
        <a:p>
          <a:r>
            <a:rPr lang="ru-RU" dirty="0"/>
            <a:t> власть</a:t>
          </a:r>
        </a:p>
      </dgm:t>
    </dgm:pt>
    <dgm:pt modelId="{1E3AFA35-25B0-4327-BEF7-127A2112886A}" type="parTrans" cxnId="{3DC9267E-6208-456D-8A67-7F62D84ADE1A}">
      <dgm:prSet/>
      <dgm:spPr/>
      <dgm:t>
        <a:bodyPr/>
        <a:lstStyle/>
        <a:p>
          <a:endParaRPr lang="ru-RU"/>
        </a:p>
      </dgm:t>
    </dgm:pt>
    <dgm:pt modelId="{E8C0658A-EEBF-43CA-886E-338E3664C7E2}" type="sibTrans" cxnId="{3DC9267E-6208-456D-8A67-7F62D84ADE1A}">
      <dgm:prSet/>
      <dgm:spPr/>
      <dgm:t>
        <a:bodyPr/>
        <a:lstStyle/>
        <a:p>
          <a:endParaRPr lang="ru-RU"/>
        </a:p>
      </dgm:t>
    </dgm:pt>
    <dgm:pt modelId="{F62E7481-1283-4D51-9012-8347B72616DE}">
      <dgm:prSet phldrT="[Текст]"/>
      <dgm:spPr/>
      <dgm:t>
        <a:bodyPr/>
        <a:lstStyle/>
        <a:p>
          <a:r>
            <a:rPr lang="ru-RU" dirty="0"/>
            <a:t> менталитет</a:t>
          </a:r>
        </a:p>
      </dgm:t>
    </dgm:pt>
    <dgm:pt modelId="{E2DCD8BF-8161-4964-8246-5971D4C5C692}" type="parTrans" cxnId="{CF6E9E63-36F3-42FA-B2B8-4CCB60ED4604}">
      <dgm:prSet/>
      <dgm:spPr/>
      <dgm:t>
        <a:bodyPr/>
        <a:lstStyle/>
        <a:p>
          <a:endParaRPr lang="ru-RU"/>
        </a:p>
      </dgm:t>
    </dgm:pt>
    <dgm:pt modelId="{047B51C0-4BB6-4BB4-B163-C4639AB8DFD8}" type="sibTrans" cxnId="{CF6E9E63-36F3-42FA-B2B8-4CCB60ED4604}">
      <dgm:prSet/>
      <dgm:spPr/>
      <dgm:t>
        <a:bodyPr/>
        <a:lstStyle/>
        <a:p>
          <a:endParaRPr lang="ru-RU"/>
        </a:p>
      </dgm:t>
    </dgm:pt>
    <dgm:pt modelId="{26D21E55-3F3F-4BEB-B481-97160AFBC11F}">
      <dgm:prSet phldrT="[Текст]"/>
      <dgm:spPr/>
      <dgm:t>
        <a:bodyPr/>
        <a:lstStyle/>
        <a:p>
          <a:r>
            <a:rPr lang="ru-RU" dirty="0"/>
            <a:t>народ</a:t>
          </a:r>
        </a:p>
      </dgm:t>
    </dgm:pt>
    <dgm:pt modelId="{AEE9618A-26A3-41DD-BF35-464577B1E03A}" type="parTrans" cxnId="{5F8E8B66-B69F-41C0-AC8E-B537949F8C2B}">
      <dgm:prSet/>
      <dgm:spPr/>
      <dgm:t>
        <a:bodyPr/>
        <a:lstStyle/>
        <a:p>
          <a:endParaRPr lang="ru-RU"/>
        </a:p>
      </dgm:t>
    </dgm:pt>
    <dgm:pt modelId="{F3E3D981-6537-4D47-B00D-2C34A12B7C90}" type="sibTrans" cxnId="{5F8E8B66-B69F-41C0-AC8E-B537949F8C2B}">
      <dgm:prSet/>
      <dgm:spPr/>
      <dgm:t>
        <a:bodyPr/>
        <a:lstStyle/>
        <a:p>
          <a:endParaRPr lang="ru-RU"/>
        </a:p>
      </dgm:t>
    </dgm:pt>
    <dgm:pt modelId="{8FA60000-CD9D-4861-9CC6-0AA055E5BE4C}">
      <dgm:prSet phldrT="[Текст]"/>
      <dgm:spPr/>
      <dgm:t>
        <a:bodyPr/>
        <a:lstStyle/>
        <a:p>
          <a:r>
            <a:rPr lang="ru-RU" dirty="0"/>
            <a:t>капитал</a:t>
          </a:r>
        </a:p>
      </dgm:t>
    </dgm:pt>
    <dgm:pt modelId="{F9B129FB-52B7-4729-81C8-951CA1D7FCD6}" type="parTrans" cxnId="{F736BEA8-32F1-41B3-930D-25E4F28466F8}">
      <dgm:prSet/>
      <dgm:spPr/>
      <dgm:t>
        <a:bodyPr/>
        <a:lstStyle/>
        <a:p>
          <a:endParaRPr lang="ru-RU"/>
        </a:p>
      </dgm:t>
    </dgm:pt>
    <dgm:pt modelId="{D3312A4C-EB50-41AC-94E8-5D789A0603AC}" type="sibTrans" cxnId="{F736BEA8-32F1-41B3-930D-25E4F28466F8}">
      <dgm:prSet/>
      <dgm:spPr/>
      <dgm:t>
        <a:bodyPr/>
        <a:lstStyle/>
        <a:p>
          <a:endParaRPr lang="ru-RU"/>
        </a:p>
      </dgm:t>
    </dgm:pt>
    <dgm:pt modelId="{D9EF4FAB-9F62-4E4F-AAC4-D7FDE086968E}" type="pres">
      <dgm:prSet presAssocID="{BA5EC872-86B7-4DE9-A34A-9F197800169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A2A2D1-ADBD-414F-B823-96112731C210}" type="pres">
      <dgm:prSet presAssocID="{016CDAFD-BF62-4D4F-8B7A-147BDAEF2BAE}" presName="centerShape" presStyleLbl="node0" presStyleIdx="0" presStyleCnt="1" custLinFactNeighborX="-235" custLinFactNeighborY="6311"/>
      <dgm:spPr/>
      <dgm:t>
        <a:bodyPr/>
        <a:lstStyle/>
        <a:p>
          <a:endParaRPr lang="ru-RU"/>
        </a:p>
      </dgm:t>
    </dgm:pt>
    <dgm:pt modelId="{8818EEE0-4C0F-42B6-87AD-0E663410EBA9}" type="pres">
      <dgm:prSet presAssocID="{B69E0DE4-54A6-4EF7-B527-9F1A6E3A1F7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34A31-13F0-468B-975C-DA46229DA0D0}" type="pres">
      <dgm:prSet presAssocID="{B69E0DE4-54A6-4EF7-B527-9F1A6E3A1F74}" presName="dummy" presStyleCnt="0"/>
      <dgm:spPr/>
    </dgm:pt>
    <dgm:pt modelId="{814BF95D-45AE-414D-93C0-F995A4829A99}" type="pres">
      <dgm:prSet presAssocID="{E8C0658A-EEBF-43CA-886E-338E3664C7E2}" presName="sibTrans" presStyleLbl="sibTrans2D1" presStyleIdx="0" presStyleCnt="4"/>
      <dgm:spPr/>
      <dgm:t>
        <a:bodyPr/>
        <a:lstStyle/>
        <a:p>
          <a:endParaRPr lang="ru-RU"/>
        </a:p>
      </dgm:t>
    </dgm:pt>
    <dgm:pt modelId="{2862C71C-7F38-443F-B80A-20B717B56C42}" type="pres">
      <dgm:prSet presAssocID="{F62E7481-1283-4D51-9012-8347B72616D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FF3CB-6684-461B-9C63-711E4845F8E3}" type="pres">
      <dgm:prSet presAssocID="{F62E7481-1283-4D51-9012-8347B72616DE}" presName="dummy" presStyleCnt="0"/>
      <dgm:spPr/>
    </dgm:pt>
    <dgm:pt modelId="{80313BBA-38D7-4EE1-AE43-961F040D39FC}" type="pres">
      <dgm:prSet presAssocID="{047B51C0-4BB6-4BB4-B163-C4639AB8DFD8}" presName="sibTrans" presStyleLbl="sibTrans2D1" presStyleIdx="1" presStyleCnt="4"/>
      <dgm:spPr/>
      <dgm:t>
        <a:bodyPr/>
        <a:lstStyle/>
        <a:p>
          <a:endParaRPr lang="ru-RU"/>
        </a:p>
      </dgm:t>
    </dgm:pt>
    <dgm:pt modelId="{4597E100-4AF0-4A6B-B0BC-275B337E6E76}" type="pres">
      <dgm:prSet presAssocID="{26D21E55-3F3F-4BEB-B481-97160AFBC11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F4C02-CA51-4A99-A532-8F4953B8080A}" type="pres">
      <dgm:prSet presAssocID="{26D21E55-3F3F-4BEB-B481-97160AFBC11F}" presName="dummy" presStyleCnt="0"/>
      <dgm:spPr/>
    </dgm:pt>
    <dgm:pt modelId="{CD5C993E-2F59-4CC2-855F-112232E77037}" type="pres">
      <dgm:prSet presAssocID="{F3E3D981-6537-4D47-B00D-2C34A12B7C90}" presName="sibTrans" presStyleLbl="sibTrans2D1" presStyleIdx="2" presStyleCnt="4"/>
      <dgm:spPr/>
      <dgm:t>
        <a:bodyPr/>
        <a:lstStyle/>
        <a:p>
          <a:endParaRPr lang="ru-RU"/>
        </a:p>
      </dgm:t>
    </dgm:pt>
    <dgm:pt modelId="{9D09CA57-0537-42AC-98B3-946F439E043D}" type="pres">
      <dgm:prSet presAssocID="{8FA60000-CD9D-4861-9CC6-0AA055E5BE4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09035F-B580-4287-84A8-CB0DDB6ABFD3}" type="pres">
      <dgm:prSet presAssocID="{8FA60000-CD9D-4861-9CC6-0AA055E5BE4C}" presName="dummy" presStyleCnt="0"/>
      <dgm:spPr/>
    </dgm:pt>
    <dgm:pt modelId="{841472E0-3FCE-4751-AEEB-495B3A5EE5EF}" type="pres">
      <dgm:prSet presAssocID="{D3312A4C-EB50-41AC-94E8-5D789A0603AC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11C0F46F-BAA0-4EA6-AF25-15A75F82F232}" type="presOf" srcId="{E8C0658A-EEBF-43CA-886E-338E3664C7E2}" destId="{814BF95D-45AE-414D-93C0-F995A4829A99}" srcOrd="0" destOrd="0" presId="urn:microsoft.com/office/officeart/2005/8/layout/radial6"/>
    <dgm:cxn modelId="{C9EFE414-595E-4E90-82AF-5464FE36C45B}" type="presOf" srcId="{F3E3D981-6537-4D47-B00D-2C34A12B7C90}" destId="{CD5C993E-2F59-4CC2-855F-112232E77037}" srcOrd="0" destOrd="0" presId="urn:microsoft.com/office/officeart/2005/8/layout/radial6"/>
    <dgm:cxn modelId="{A8800F0E-BD00-49AC-9077-78820A830F09}" type="presOf" srcId="{F62E7481-1283-4D51-9012-8347B72616DE}" destId="{2862C71C-7F38-443F-B80A-20B717B56C42}" srcOrd="0" destOrd="0" presId="urn:microsoft.com/office/officeart/2005/8/layout/radial6"/>
    <dgm:cxn modelId="{832A821D-1778-45E2-8E9D-3E596C439F65}" type="presOf" srcId="{047B51C0-4BB6-4BB4-B163-C4639AB8DFD8}" destId="{80313BBA-38D7-4EE1-AE43-961F040D39FC}" srcOrd="0" destOrd="0" presId="urn:microsoft.com/office/officeart/2005/8/layout/radial6"/>
    <dgm:cxn modelId="{3DC9267E-6208-456D-8A67-7F62D84ADE1A}" srcId="{016CDAFD-BF62-4D4F-8B7A-147BDAEF2BAE}" destId="{B69E0DE4-54A6-4EF7-B527-9F1A6E3A1F74}" srcOrd="0" destOrd="0" parTransId="{1E3AFA35-25B0-4327-BEF7-127A2112886A}" sibTransId="{E8C0658A-EEBF-43CA-886E-338E3664C7E2}"/>
    <dgm:cxn modelId="{80EDA352-A413-4C9B-A8B3-5D659DDD375A}" type="presOf" srcId="{26D21E55-3F3F-4BEB-B481-97160AFBC11F}" destId="{4597E100-4AF0-4A6B-B0BC-275B337E6E76}" srcOrd="0" destOrd="0" presId="urn:microsoft.com/office/officeart/2005/8/layout/radial6"/>
    <dgm:cxn modelId="{5F8E8B66-B69F-41C0-AC8E-B537949F8C2B}" srcId="{016CDAFD-BF62-4D4F-8B7A-147BDAEF2BAE}" destId="{26D21E55-3F3F-4BEB-B481-97160AFBC11F}" srcOrd="2" destOrd="0" parTransId="{AEE9618A-26A3-41DD-BF35-464577B1E03A}" sibTransId="{F3E3D981-6537-4D47-B00D-2C34A12B7C90}"/>
    <dgm:cxn modelId="{FB859E56-BE62-4E52-9B64-9ED3A2BD0F82}" type="presOf" srcId="{B69E0DE4-54A6-4EF7-B527-9F1A6E3A1F74}" destId="{8818EEE0-4C0F-42B6-87AD-0E663410EBA9}" srcOrd="0" destOrd="0" presId="urn:microsoft.com/office/officeart/2005/8/layout/radial6"/>
    <dgm:cxn modelId="{DAE9C610-68FB-4638-AB00-BCD95D65C78C}" type="presOf" srcId="{D3312A4C-EB50-41AC-94E8-5D789A0603AC}" destId="{841472E0-3FCE-4751-AEEB-495B3A5EE5EF}" srcOrd="0" destOrd="0" presId="urn:microsoft.com/office/officeart/2005/8/layout/radial6"/>
    <dgm:cxn modelId="{50DF103A-BA82-4FFE-BB1A-B6D47BC568F5}" type="presOf" srcId="{016CDAFD-BF62-4D4F-8B7A-147BDAEF2BAE}" destId="{3DA2A2D1-ADBD-414F-B823-96112731C210}" srcOrd="0" destOrd="0" presId="urn:microsoft.com/office/officeart/2005/8/layout/radial6"/>
    <dgm:cxn modelId="{0906F23A-8028-4AB8-8FDF-779C80871904}" type="presOf" srcId="{BA5EC872-86B7-4DE9-A34A-9F1978001695}" destId="{D9EF4FAB-9F62-4E4F-AAC4-D7FDE086968E}" srcOrd="0" destOrd="0" presId="urn:microsoft.com/office/officeart/2005/8/layout/radial6"/>
    <dgm:cxn modelId="{CF6E9E63-36F3-42FA-B2B8-4CCB60ED4604}" srcId="{016CDAFD-BF62-4D4F-8B7A-147BDAEF2BAE}" destId="{F62E7481-1283-4D51-9012-8347B72616DE}" srcOrd="1" destOrd="0" parTransId="{E2DCD8BF-8161-4964-8246-5971D4C5C692}" sibTransId="{047B51C0-4BB6-4BB4-B163-C4639AB8DFD8}"/>
    <dgm:cxn modelId="{C30D7D6D-CFE2-4950-A8D4-CD6A44CD28C8}" srcId="{BA5EC872-86B7-4DE9-A34A-9F1978001695}" destId="{016CDAFD-BF62-4D4F-8B7A-147BDAEF2BAE}" srcOrd="0" destOrd="0" parTransId="{9865E1CE-7779-480F-8548-6A325966D89E}" sibTransId="{90406341-DC0D-47D5-8884-8FD58B791C74}"/>
    <dgm:cxn modelId="{EBC0488A-C343-4462-B7FB-AD82E822FB3F}" type="presOf" srcId="{8FA60000-CD9D-4861-9CC6-0AA055E5BE4C}" destId="{9D09CA57-0537-42AC-98B3-946F439E043D}" srcOrd="0" destOrd="0" presId="urn:microsoft.com/office/officeart/2005/8/layout/radial6"/>
    <dgm:cxn modelId="{F736BEA8-32F1-41B3-930D-25E4F28466F8}" srcId="{016CDAFD-BF62-4D4F-8B7A-147BDAEF2BAE}" destId="{8FA60000-CD9D-4861-9CC6-0AA055E5BE4C}" srcOrd="3" destOrd="0" parTransId="{F9B129FB-52B7-4729-81C8-951CA1D7FCD6}" sibTransId="{D3312A4C-EB50-41AC-94E8-5D789A0603AC}"/>
    <dgm:cxn modelId="{18068F09-EC73-48C9-86EB-97EC0993D20E}" type="presParOf" srcId="{D9EF4FAB-9F62-4E4F-AAC4-D7FDE086968E}" destId="{3DA2A2D1-ADBD-414F-B823-96112731C210}" srcOrd="0" destOrd="0" presId="urn:microsoft.com/office/officeart/2005/8/layout/radial6"/>
    <dgm:cxn modelId="{D249CB47-0C18-40B0-A1DA-E6C79CE17BAB}" type="presParOf" srcId="{D9EF4FAB-9F62-4E4F-AAC4-D7FDE086968E}" destId="{8818EEE0-4C0F-42B6-87AD-0E663410EBA9}" srcOrd="1" destOrd="0" presId="urn:microsoft.com/office/officeart/2005/8/layout/radial6"/>
    <dgm:cxn modelId="{E91210DF-E2B3-41AA-A667-12997093398F}" type="presParOf" srcId="{D9EF4FAB-9F62-4E4F-AAC4-D7FDE086968E}" destId="{1B434A31-13F0-468B-975C-DA46229DA0D0}" srcOrd="2" destOrd="0" presId="urn:microsoft.com/office/officeart/2005/8/layout/radial6"/>
    <dgm:cxn modelId="{5EFF7CE3-CC00-4F1F-8250-976321A888C5}" type="presParOf" srcId="{D9EF4FAB-9F62-4E4F-AAC4-D7FDE086968E}" destId="{814BF95D-45AE-414D-93C0-F995A4829A99}" srcOrd="3" destOrd="0" presId="urn:microsoft.com/office/officeart/2005/8/layout/radial6"/>
    <dgm:cxn modelId="{19AF1EE1-7EF7-4077-B6ED-C78D2717FDFD}" type="presParOf" srcId="{D9EF4FAB-9F62-4E4F-AAC4-D7FDE086968E}" destId="{2862C71C-7F38-443F-B80A-20B717B56C42}" srcOrd="4" destOrd="0" presId="urn:microsoft.com/office/officeart/2005/8/layout/radial6"/>
    <dgm:cxn modelId="{51E5BAD4-5A79-4A2D-95E6-61750FBB4746}" type="presParOf" srcId="{D9EF4FAB-9F62-4E4F-AAC4-D7FDE086968E}" destId="{43DFF3CB-6684-461B-9C63-711E4845F8E3}" srcOrd="5" destOrd="0" presId="urn:microsoft.com/office/officeart/2005/8/layout/radial6"/>
    <dgm:cxn modelId="{F0E71783-5EC7-49C7-B6CB-43850B8600EE}" type="presParOf" srcId="{D9EF4FAB-9F62-4E4F-AAC4-D7FDE086968E}" destId="{80313BBA-38D7-4EE1-AE43-961F040D39FC}" srcOrd="6" destOrd="0" presId="urn:microsoft.com/office/officeart/2005/8/layout/radial6"/>
    <dgm:cxn modelId="{D77FCF3A-9176-4746-88D0-99BD966BE799}" type="presParOf" srcId="{D9EF4FAB-9F62-4E4F-AAC4-D7FDE086968E}" destId="{4597E100-4AF0-4A6B-B0BC-275B337E6E76}" srcOrd="7" destOrd="0" presId="urn:microsoft.com/office/officeart/2005/8/layout/radial6"/>
    <dgm:cxn modelId="{2400990B-2736-4620-A0A9-E05003B108AB}" type="presParOf" srcId="{D9EF4FAB-9F62-4E4F-AAC4-D7FDE086968E}" destId="{F81F4C02-CA51-4A99-A532-8F4953B8080A}" srcOrd="8" destOrd="0" presId="urn:microsoft.com/office/officeart/2005/8/layout/radial6"/>
    <dgm:cxn modelId="{76F1E208-3017-4D26-8999-87BF32271955}" type="presParOf" srcId="{D9EF4FAB-9F62-4E4F-AAC4-D7FDE086968E}" destId="{CD5C993E-2F59-4CC2-855F-112232E77037}" srcOrd="9" destOrd="0" presId="urn:microsoft.com/office/officeart/2005/8/layout/radial6"/>
    <dgm:cxn modelId="{65688352-5870-47DB-94E7-44758882FC4D}" type="presParOf" srcId="{D9EF4FAB-9F62-4E4F-AAC4-D7FDE086968E}" destId="{9D09CA57-0537-42AC-98B3-946F439E043D}" srcOrd="10" destOrd="0" presId="urn:microsoft.com/office/officeart/2005/8/layout/radial6"/>
    <dgm:cxn modelId="{0F40A9C7-DA58-4188-8DC6-A7CA06565314}" type="presParOf" srcId="{D9EF4FAB-9F62-4E4F-AAC4-D7FDE086968E}" destId="{F609035F-B580-4287-84A8-CB0DDB6ABFD3}" srcOrd="11" destOrd="0" presId="urn:microsoft.com/office/officeart/2005/8/layout/radial6"/>
    <dgm:cxn modelId="{00362D1D-AC38-43A7-99B8-37EBA921F65C}" type="presParOf" srcId="{D9EF4FAB-9F62-4E4F-AAC4-D7FDE086968E}" destId="{841472E0-3FCE-4751-AEEB-495B3A5EE5E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A5EC872-86B7-4DE9-A34A-9F197800169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6CDAFD-BF62-4D4F-8B7A-147BDAEF2BAE}">
      <dgm:prSet phldrT="[Текст]"/>
      <dgm:spPr/>
      <dgm:t>
        <a:bodyPr/>
        <a:lstStyle/>
        <a:p>
          <a:r>
            <a:rPr lang="ru-RU"/>
            <a:t>организм</a:t>
          </a:r>
        </a:p>
      </dgm:t>
    </dgm:pt>
    <dgm:pt modelId="{9865E1CE-7779-480F-8548-6A325966D89E}" type="parTrans" cxnId="{C30D7D6D-CFE2-4950-A8D4-CD6A44CD28C8}">
      <dgm:prSet/>
      <dgm:spPr/>
      <dgm:t>
        <a:bodyPr/>
        <a:lstStyle/>
        <a:p>
          <a:endParaRPr lang="ru-RU"/>
        </a:p>
      </dgm:t>
    </dgm:pt>
    <dgm:pt modelId="{90406341-DC0D-47D5-8884-8FD58B791C74}" type="sibTrans" cxnId="{C30D7D6D-CFE2-4950-A8D4-CD6A44CD28C8}">
      <dgm:prSet/>
      <dgm:spPr/>
      <dgm:t>
        <a:bodyPr/>
        <a:lstStyle/>
        <a:p>
          <a:endParaRPr lang="ru-RU"/>
        </a:p>
      </dgm:t>
    </dgm:pt>
    <dgm:pt modelId="{B69E0DE4-54A6-4EF7-B527-9F1A6E3A1F74}">
      <dgm:prSet phldrT="[Текст]"/>
      <dgm:spPr/>
      <dgm:t>
        <a:bodyPr/>
        <a:lstStyle/>
        <a:p>
          <a:r>
            <a:rPr lang="ru-RU" dirty="0"/>
            <a:t> власть</a:t>
          </a:r>
        </a:p>
      </dgm:t>
    </dgm:pt>
    <dgm:pt modelId="{1E3AFA35-25B0-4327-BEF7-127A2112886A}" type="parTrans" cxnId="{3DC9267E-6208-456D-8A67-7F62D84ADE1A}">
      <dgm:prSet/>
      <dgm:spPr/>
      <dgm:t>
        <a:bodyPr/>
        <a:lstStyle/>
        <a:p>
          <a:endParaRPr lang="ru-RU"/>
        </a:p>
      </dgm:t>
    </dgm:pt>
    <dgm:pt modelId="{E8C0658A-EEBF-43CA-886E-338E3664C7E2}" type="sibTrans" cxnId="{3DC9267E-6208-456D-8A67-7F62D84ADE1A}">
      <dgm:prSet/>
      <dgm:spPr/>
      <dgm:t>
        <a:bodyPr/>
        <a:lstStyle/>
        <a:p>
          <a:endParaRPr lang="ru-RU"/>
        </a:p>
      </dgm:t>
    </dgm:pt>
    <dgm:pt modelId="{F62E7481-1283-4D51-9012-8347B72616DE}">
      <dgm:prSet phldrT="[Текст]"/>
      <dgm:spPr/>
      <dgm:t>
        <a:bodyPr/>
        <a:lstStyle/>
        <a:p>
          <a:r>
            <a:rPr lang="ru-RU" dirty="0"/>
            <a:t> менталитет</a:t>
          </a:r>
        </a:p>
      </dgm:t>
    </dgm:pt>
    <dgm:pt modelId="{E2DCD8BF-8161-4964-8246-5971D4C5C692}" type="parTrans" cxnId="{CF6E9E63-36F3-42FA-B2B8-4CCB60ED4604}">
      <dgm:prSet/>
      <dgm:spPr/>
      <dgm:t>
        <a:bodyPr/>
        <a:lstStyle/>
        <a:p>
          <a:endParaRPr lang="ru-RU"/>
        </a:p>
      </dgm:t>
    </dgm:pt>
    <dgm:pt modelId="{047B51C0-4BB6-4BB4-B163-C4639AB8DFD8}" type="sibTrans" cxnId="{CF6E9E63-36F3-42FA-B2B8-4CCB60ED4604}">
      <dgm:prSet/>
      <dgm:spPr/>
      <dgm:t>
        <a:bodyPr/>
        <a:lstStyle/>
        <a:p>
          <a:endParaRPr lang="ru-RU"/>
        </a:p>
      </dgm:t>
    </dgm:pt>
    <dgm:pt modelId="{26D21E55-3F3F-4BEB-B481-97160AFBC11F}">
      <dgm:prSet phldrT="[Текст]"/>
      <dgm:spPr/>
      <dgm:t>
        <a:bodyPr/>
        <a:lstStyle/>
        <a:p>
          <a:r>
            <a:rPr lang="ru-RU" dirty="0"/>
            <a:t>народ</a:t>
          </a:r>
        </a:p>
      </dgm:t>
    </dgm:pt>
    <dgm:pt modelId="{AEE9618A-26A3-41DD-BF35-464577B1E03A}" type="parTrans" cxnId="{5F8E8B66-B69F-41C0-AC8E-B537949F8C2B}">
      <dgm:prSet/>
      <dgm:spPr/>
      <dgm:t>
        <a:bodyPr/>
        <a:lstStyle/>
        <a:p>
          <a:endParaRPr lang="ru-RU"/>
        </a:p>
      </dgm:t>
    </dgm:pt>
    <dgm:pt modelId="{F3E3D981-6537-4D47-B00D-2C34A12B7C90}" type="sibTrans" cxnId="{5F8E8B66-B69F-41C0-AC8E-B537949F8C2B}">
      <dgm:prSet/>
      <dgm:spPr/>
      <dgm:t>
        <a:bodyPr/>
        <a:lstStyle/>
        <a:p>
          <a:endParaRPr lang="ru-RU"/>
        </a:p>
      </dgm:t>
    </dgm:pt>
    <dgm:pt modelId="{8FA60000-CD9D-4861-9CC6-0AA055E5BE4C}">
      <dgm:prSet phldrT="[Текст]"/>
      <dgm:spPr/>
      <dgm:t>
        <a:bodyPr/>
        <a:lstStyle/>
        <a:p>
          <a:r>
            <a:rPr lang="ru-RU" dirty="0"/>
            <a:t>капитал</a:t>
          </a:r>
        </a:p>
      </dgm:t>
    </dgm:pt>
    <dgm:pt modelId="{F9B129FB-52B7-4729-81C8-951CA1D7FCD6}" type="parTrans" cxnId="{F736BEA8-32F1-41B3-930D-25E4F28466F8}">
      <dgm:prSet/>
      <dgm:spPr/>
      <dgm:t>
        <a:bodyPr/>
        <a:lstStyle/>
        <a:p>
          <a:endParaRPr lang="ru-RU"/>
        </a:p>
      </dgm:t>
    </dgm:pt>
    <dgm:pt modelId="{D3312A4C-EB50-41AC-94E8-5D789A0603AC}" type="sibTrans" cxnId="{F736BEA8-32F1-41B3-930D-25E4F28466F8}">
      <dgm:prSet/>
      <dgm:spPr/>
      <dgm:t>
        <a:bodyPr/>
        <a:lstStyle/>
        <a:p>
          <a:endParaRPr lang="ru-RU"/>
        </a:p>
      </dgm:t>
    </dgm:pt>
    <dgm:pt modelId="{D9EF4FAB-9F62-4E4F-AAC4-D7FDE086968E}" type="pres">
      <dgm:prSet presAssocID="{BA5EC872-86B7-4DE9-A34A-9F197800169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A2A2D1-ADBD-414F-B823-96112731C210}" type="pres">
      <dgm:prSet presAssocID="{016CDAFD-BF62-4D4F-8B7A-147BDAEF2BAE}" presName="centerShape" presStyleLbl="node0" presStyleIdx="0" presStyleCnt="1"/>
      <dgm:spPr/>
      <dgm:t>
        <a:bodyPr/>
        <a:lstStyle/>
        <a:p>
          <a:endParaRPr lang="ru-RU"/>
        </a:p>
      </dgm:t>
    </dgm:pt>
    <dgm:pt modelId="{8818EEE0-4C0F-42B6-87AD-0E663410EBA9}" type="pres">
      <dgm:prSet presAssocID="{B69E0DE4-54A6-4EF7-B527-9F1A6E3A1F7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34A31-13F0-468B-975C-DA46229DA0D0}" type="pres">
      <dgm:prSet presAssocID="{B69E0DE4-54A6-4EF7-B527-9F1A6E3A1F74}" presName="dummy" presStyleCnt="0"/>
      <dgm:spPr/>
    </dgm:pt>
    <dgm:pt modelId="{814BF95D-45AE-414D-93C0-F995A4829A99}" type="pres">
      <dgm:prSet presAssocID="{E8C0658A-EEBF-43CA-886E-338E3664C7E2}" presName="sibTrans" presStyleLbl="sibTrans2D1" presStyleIdx="0" presStyleCnt="4"/>
      <dgm:spPr/>
      <dgm:t>
        <a:bodyPr/>
        <a:lstStyle/>
        <a:p>
          <a:endParaRPr lang="ru-RU"/>
        </a:p>
      </dgm:t>
    </dgm:pt>
    <dgm:pt modelId="{2862C71C-7F38-443F-B80A-20B717B56C42}" type="pres">
      <dgm:prSet presAssocID="{F62E7481-1283-4D51-9012-8347B72616D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FF3CB-6684-461B-9C63-711E4845F8E3}" type="pres">
      <dgm:prSet presAssocID="{F62E7481-1283-4D51-9012-8347B72616DE}" presName="dummy" presStyleCnt="0"/>
      <dgm:spPr/>
    </dgm:pt>
    <dgm:pt modelId="{80313BBA-38D7-4EE1-AE43-961F040D39FC}" type="pres">
      <dgm:prSet presAssocID="{047B51C0-4BB6-4BB4-B163-C4639AB8DFD8}" presName="sibTrans" presStyleLbl="sibTrans2D1" presStyleIdx="1" presStyleCnt="4"/>
      <dgm:spPr/>
      <dgm:t>
        <a:bodyPr/>
        <a:lstStyle/>
        <a:p>
          <a:endParaRPr lang="ru-RU"/>
        </a:p>
      </dgm:t>
    </dgm:pt>
    <dgm:pt modelId="{4597E100-4AF0-4A6B-B0BC-275B337E6E76}" type="pres">
      <dgm:prSet presAssocID="{26D21E55-3F3F-4BEB-B481-97160AFBC11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F4C02-CA51-4A99-A532-8F4953B8080A}" type="pres">
      <dgm:prSet presAssocID="{26D21E55-3F3F-4BEB-B481-97160AFBC11F}" presName="dummy" presStyleCnt="0"/>
      <dgm:spPr/>
    </dgm:pt>
    <dgm:pt modelId="{CD5C993E-2F59-4CC2-855F-112232E77037}" type="pres">
      <dgm:prSet presAssocID="{F3E3D981-6537-4D47-B00D-2C34A12B7C90}" presName="sibTrans" presStyleLbl="sibTrans2D1" presStyleIdx="2" presStyleCnt="4"/>
      <dgm:spPr/>
      <dgm:t>
        <a:bodyPr/>
        <a:lstStyle/>
        <a:p>
          <a:endParaRPr lang="ru-RU"/>
        </a:p>
      </dgm:t>
    </dgm:pt>
    <dgm:pt modelId="{9D09CA57-0537-42AC-98B3-946F439E043D}" type="pres">
      <dgm:prSet presAssocID="{8FA60000-CD9D-4861-9CC6-0AA055E5BE4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09035F-B580-4287-84A8-CB0DDB6ABFD3}" type="pres">
      <dgm:prSet presAssocID="{8FA60000-CD9D-4861-9CC6-0AA055E5BE4C}" presName="dummy" presStyleCnt="0"/>
      <dgm:spPr/>
    </dgm:pt>
    <dgm:pt modelId="{841472E0-3FCE-4751-AEEB-495B3A5EE5EF}" type="pres">
      <dgm:prSet presAssocID="{D3312A4C-EB50-41AC-94E8-5D789A0603AC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F89CD418-9FF8-41DB-BD30-FC66313423AF}" type="presOf" srcId="{8FA60000-CD9D-4861-9CC6-0AA055E5BE4C}" destId="{9D09CA57-0537-42AC-98B3-946F439E043D}" srcOrd="0" destOrd="0" presId="urn:microsoft.com/office/officeart/2005/8/layout/radial6"/>
    <dgm:cxn modelId="{1F97BC6F-57E0-464E-A9EA-05E0B55DDF67}" type="presOf" srcId="{047B51C0-4BB6-4BB4-B163-C4639AB8DFD8}" destId="{80313BBA-38D7-4EE1-AE43-961F040D39FC}" srcOrd="0" destOrd="0" presId="urn:microsoft.com/office/officeart/2005/8/layout/radial6"/>
    <dgm:cxn modelId="{F736BEA8-32F1-41B3-930D-25E4F28466F8}" srcId="{016CDAFD-BF62-4D4F-8B7A-147BDAEF2BAE}" destId="{8FA60000-CD9D-4861-9CC6-0AA055E5BE4C}" srcOrd="3" destOrd="0" parTransId="{F9B129FB-52B7-4729-81C8-951CA1D7FCD6}" sibTransId="{D3312A4C-EB50-41AC-94E8-5D789A0603AC}"/>
    <dgm:cxn modelId="{0D108235-2B09-4DEA-BD0A-DE44071236A1}" type="presOf" srcId="{F3E3D981-6537-4D47-B00D-2C34A12B7C90}" destId="{CD5C993E-2F59-4CC2-855F-112232E77037}" srcOrd="0" destOrd="0" presId="urn:microsoft.com/office/officeart/2005/8/layout/radial6"/>
    <dgm:cxn modelId="{34325B9A-1A1C-4EDB-A36C-6DE5A7E82545}" type="presOf" srcId="{B69E0DE4-54A6-4EF7-B527-9F1A6E3A1F74}" destId="{8818EEE0-4C0F-42B6-87AD-0E663410EBA9}" srcOrd="0" destOrd="0" presId="urn:microsoft.com/office/officeart/2005/8/layout/radial6"/>
    <dgm:cxn modelId="{5F8E8B66-B69F-41C0-AC8E-B537949F8C2B}" srcId="{016CDAFD-BF62-4D4F-8B7A-147BDAEF2BAE}" destId="{26D21E55-3F3F-4BEB-B481-97160AFBC11F}" srcOrd="2" destOrd="0" parTransId="{AEE9618A-26A3-41DD-BF35-464577B1E03A}" sibTransId="{F3E3D981-6537-4D47-B00D-2C34A12B7C90}"/>
    <dgm:cxn modelId="{3DC9267E-6208-456D-8A67-7F62D84ADE1A}" srcId="{016CDAFD-BF62-4D4F-8B7A-147BDAEF2BAE}" destId="{B69E0DE4-54A6-4EF7-B527-9F1A6E3A1F74}" srcOrd="0" destOrd="0" parTransId="{1E3AFA35-25B0-4327-BEF7-127A2112886A}" sibTransId="{E8C0658A-EEBF-43CA-886E-338E3664C7E2}"/>
    <dgm:cxn modelId="{AE28555B-64CA-4088-A58E-6FBD32D5F879}" type="presOf" srcId="{26D21E55-3F3F-4BEB-B481-97160AFBC11F}" destId="{4597E100-4AF0-4A6B-B0BC-275B337E6E76}" srcOrd="0" destOrd="0" presId="urn:microsoft.com/office/officeart/2005/8/layout/radial6"/>
    <dgm:cxn modelId="{6627C254-3827-41FF-A905-47A469784E59}" type="presOf" srcId="{E8C0658A-EEBF-43CA-886E-338E3664C7E2}" destId="{814BF95D-45AE-414D-93C0-F995A4829A99}" srcOrd="0" destOrd="0" presId="urn:microsoft.com/office/officeart/2005/8/layout/radial6"/>
    <dgm:cxn modelId="{C30D7D6D-CFE2-4950-A8D4-CD6A44CD28C8}" srcId="{BA5EC872-86B7-4DE9-A34A-9F1978001695}" destId="{016CDAFD-BF62-4D4F-8B7A-147BDAEF2BAE}" srcOrd="0" destOrd="0" parTransId="{9865E1CE-7779-480F-8548-6A325966D89E}" sibTransId="{90406341-DC0D-47D5-8884-8FD58B791C74}"/>
    <dgm:cxn modelId="{CF6E9E63-36F3-42FA-B2B8-4CCB60ED4604}" srcId="{016CDAFD-BF62-4D4F-8B7A-147BDAEF2BAE}" destId="{F62E7481-1283-4D51-9012-8347B72616DE}" srcOrd="1" destOrd="0" parTransId="{E2DCD8BF-8161-4964-8246-5971D4C5C692}" sibTransId="{047B51C0-4BB6-4BB4-B163-C4639AB8DFD8}"/>
    <dgm:cxn modelId="{EBD1297F-AFFD-4B43-82FF-A5695CC9C222}" type="presOf" srcId="{F62E7481-1283-4D51-9012-8347B72616DE}" destId="{2862C71C-7F38-443F-B80A-20B717B56C42}" srcOrd="0" destOrd="0" presId="urn:microsoft.com/office/officeart/2005/8/layout/radial6"/>
    <dgm:cxn modelId="{77442E20-7492-4378-ADD5-DC221231BC33}" type="presOf" srcId="{BA5EC872-86B7-4DE9-A34A-9F1978001695}" destId="{D9EF4FAB-9F62-4E4F-AAC4-D7FDE086968E}" srcOrd="0" destOrd="0" presId="urn:microsoft.com/office/officeart/2005/8/layout/radial6"/>
    <dgm:cxn modelId="{FE61E21A-B65C-49FB-9A3F-1D671F8D6F01}" type="presOf" srcId="{016CDAFD-BF62-4D4F-8B7A-147BDAEF2BAE}" destId="{3DA2A2D1-ADBD-414F-B823-96112731C210}" srcOrd="0" destOrd="0" presId="urn:microsoft.com/office/officeart/2005/8/layout/radial6"/>
    <dgm:cxn modelId="{0B796A9E-C104-47B7-BAEF-36F9C65DD9E8}" type="presOf" srcId="{D3312A4C-EB50-41AC-94E8-5D789A0603AC}" destId="{841472E0-3FCE-4751-AEEB-495B3A5EE5EF}" srcOrd="0" destOrd="0" presId="urn:microsoft.com/office/officeart/2005/8/layout/radial6"/>
    <dgm:cxn modelId="{2CF2482E-6F54-45D7-9CC4-C9C7A60A311D}" type="presParOf" srcId="{D9EF4FAB-9F62-4E4F-AAC4-D7FDE086968E}" destId="{3DA2A2D1-ADBD-414F-B823-96112731C210}" srcOrd="0" destOrd="0" presId="urn:microsoft.com/office/officeart/2005/8/layout/radial6"/>
    <dgm:cxn modelId="{AC520C80-36EF-48C5-9876-83E654CD50A1}" type="presParOf" srcId="{D9EF4FAB-9F62-4E4F-AAC4-D7FDE086968E}" destId="{8818EEE0-4C0F-42B6-87AD-0E663410EBA9}" srcOrd="1" destOrd="0" presId="urn:microsoft.com/office/officeart/2005/8/layout/radial6"/>
    <dgm:cxn modelId="{7A3687E7-1440-4A5B-B880-DA0212266240}" type="presParOf" srcId="{D9EF4FAB-9F62-4E4F-AAC4-D7FDE086968E}" destId="{1B434A31-13F0-468B-975C-DA46229DA0D0}" srcOrd="2" destOrd="0" presId="urn:microsoft.com/office/officeart/2005/8/layout/radial6"/>
    <dgm:cxn modelId="{5958FE79-770F-4F00-A7A9-B986C10BD757}" type="presParOf" srcId="{D9EF4FAB-9F62-4E4F-AAC4-D7FDE086968E}" destId="{814BF95D-45AE-414D-93C0-F995A4829A99}" srcOrd="3" destOrd="0" presId="urn:microsoft.com/office/officeart/2005/8/layout/radial6"/>
    <dgm:cxn modelId="{31258221-CE35-4472-B6AC-54A426577F60}" type="presParOf" srcId="{D9EF4FAB-9F62-4E4F-AAC4-D7FDE086968E}" destId="{2862C71C-7F38-443F-B80A-20B717B56C42}" srcOrd="4" destOrd="0" presId="urn:microsoft.com/office/officeart/2005/8/layout/radial6"/>
    <dgm:cxn modelId="{F529871C-71BA-496E-AFD3-089B47666CB8}" type="presParOf" srcId="{D9EF4FAB-9F62-4E4F-AAC4-D7FDE086968E}" destId="{43DFF3CB-6684-461B-9C63-711E4845F8E3}" srcOrd="5" destOrd="0" presId="urn:microsoft.com/office/officeart/2005/8/layout/radial6"/>
    <dgm:cxn modelId="{B198B773-42F9-4331-AE0F-D6D07E318E2C}" type="presParOf" srcId="{D9EF4FAB-9F62-4E4F-AAC4-D7FDE086968E}" destId="{80313BBA-38D7-4EE1-AE43-961F040D39FC}" srcOrd="6" destOrd="0" presId="urn:microsoft.com/office/officeart/2005/8/layout/radial6"/>
    <dgm:cxn modelId="{F4530E94-1E6B-460A-B9FD-36CBC6315D96}" type="presParOf" srcId="{D9EF4FAB-9F62-4E4F-AAC4-D7FDE086968E}" destId="{4597E100-4AF0-4A6B-B0BC-275B337E6E76}" srcOrd="7" destOrd="0" presId="urn:microsoft.com/office/officeart/2005/8/layout/radial6"/>
    <dgm:cxn modelId="{DBE03C10-CD7F-4A61-81EE-75014C1ECA8F}" type="presParOf" srcId="{D9EF4FAB-9F62-4E4F-AAC4-D7FDE086968E}" destId="{F81F4C02-CA51-4A99-A532-8F4953B8080A}" srcOrd="8" destOrd="0" presId="urn:microsoft.com/office/officeart/2005/8/layout/radial6"/>
    <dgm:cxn modelId="{9DD1AA31-DA6F-4306-8516-0A512EA92B47}" type="presParOf" srcId="{D9EF4FAB-9F62-4E4F-AAC4-D7FDE086968E}" destId="{CD5C993E-2F59-4CC2-855F-112232E77037}" srcOrd="9" destOrd="0" presId="urn:microsoft.com/office/officeart/2005/8/layout/radial6"/>
    <dgm:cxn modelId="{11A88841-3C1F-4CC6-9395-9E719984D214}" type="presParOf" srcId="{D9EF4FAB-9F62-4E4F-AAC4-D7FDE086968E}" destId="{9D09CA57-0537-42AC-98B3-946F439E043D}" srcOrd="10" destOrd="0" presId="urn:microsoft.com/office/officeart/2005/8/layout/radial6"/>
    <dgm:cxn modelId="{BA139A45-A5A3-4055-981C-6CFF6BDEF0E5}" type="presParOf" srcId="{D9EF4FAB-9F62-4E4F-AAC4-D7FDE086968E}" destId="{F609035F-B580-4287-84A8-CB0DDB6ABFD3}" srcOrd="11" destOrd="0" presId="urn:microsoft.com/office/officeart/2005/8/layout/radial6"/>
    <dgm:cxn modelId="{F0C893A1-6C87-47AE-9FD8-B8AEF43C1BE4}" type="presParOf" srcId="{D9EF4FAB-9F62-4E4F-AAC4-D7FDE086968E}" destId="{841472E0-3FCE-4751-AEEB-495B3A5EE5E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A5EC872-86B7-4DE9-A34A-9F197800169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6CDAFD-BF62-4D4F-8B7A-147BDAEF2BAE}">
      <dgm:prSet phldrT="[Текст]"/>
      <dgm:spPr/>
      <dgm:t>
        <a:bodyPr/>
        <a:lstStyle/>
        <a:p>
          <a:r>
            <a:rPr lang="ru-RU"/>
            <a:t>организм</a:t>
          </a:r>
        </a:p>
      </dgm:t>
    </dgm:pt>
    <dgm:pt modelId="{9865E1CE-7779-480F-8548-6A325966D89E}" type="parTrans" cxnId="{C30D7D6D-CFE2-4950-A8D4-CD6A44CD28C8}">
      <dgm:prSet/>
      <dgm:spPr/>
      <dgm:t>
        <a:bodyPr/>
        <a:lstStyle/>
        <a:p>
          <a:endParaRPr lang="ru-RU"/>
        </a:p>
      </dgm:t>
    </dgm:pt>
    <dgm:pt modelId="{90406341-DC0D-47D5-8884-8FD58B791C74}" type="sibTrans" cxnId="{C30D7D6D-CFE2-4950-A8D4-CD6A44CD28C8}">
      <dgm:prSet/>
      <dgm:spPr/>
      <dgm:t>
        <a:bodyPr/>
        <a:lstStyle/>
        <a:p>
          <a:endParaRPr lang="ru-RU"/>
        </a:p>
      </dgm:t>
    </dgm:pt>
    <dgm:pt modelId="{B69E0DE4-54A6-4EF7-B527-9F1A6E3A1F74}">
      <dgm:prSet phldrT="[Текст]"/>
      <dgm:spPr/>
      <dgm:t>
        <a:bodyPr/>
        <a:lstStyle/>
        <a:p>
          <a:r>
            <a:rPr lang="ru-RU" dirty="0"/>
            <a:t> власть</a:t>
          </a:r>
        </a:p>
      </dgm:t>
    </dgm:pt>
    <dgm:pt modelId="{1E3AFA35-25B0-4327-BEF7-127A2112886A}" type="parTrans" cxnId="{3DC9267E-6208-456D-8A67-7F62D84ADE1A}">
      <dgm:prSet/>
      <dgm:spPr/>
      <dgm:t>
        <a:bodyPr/>
        <a:lstStyle/>
        <a:p>
          <a:endParaRPr lang="ru-RU"/>
        </a:p>
      </dgm:t>
    </dgm:pt>
    <dgm:pt modelId="{E8C0658A-EEBF-43CA-886E-338E3664C7E2}" type="sibTrans" cxnId="{3DC9267E-6208-456D-8A67-7F62D84ADE1A}">
      <dgm:prSet/>
      <dgm:spPr/>
      <dgm:t>
        <a:bodyPr/>
        <a:lstStyle/>
        <a:p>
          <a:endParaRPr lang="ru-RU"/>
        </a:p>
      </dgm:t>
    </dgm:pt>
    <dgm:pt modelId="{F62E7481-1283-4D51-9012-8347B72616DE}">
      <dgm:prSet phldrT="[Текст]"/>
      <dgm:spPr/>
      <dgm:t>
        <a:bodyPr/>
        <a:lstStyle/>
        <a:p>
          <a:r>
            <a:rPr lang="ru-RU" dirty="0"/>
            <a:t> менталитет</a:t>
          </a:r>
        </a:p>
      </dgm:t>
    </dgm:pt>
    <dgm:pt modelId="{E2DCD8BF-8161-4964-8246-5971D4C5C692}" type="parTrans" cxnId="{CF6E9E63-36F3-42FA-B2B8-4CCB60ED4604}">
      <dgm:prSet/>
      <dgm:spPr/>
      <dgm:t>
        <a:bodyPr/>
        <a:lstStyle/>
        <a:p>
          <a:endParaRPr lang="ru-RU"/>
        </a:p>
      </dgm:t>
    </dgm:pt>
    <dgm:pt modelId="{047B51C0-4BB6-4BB4-B163-C4639AB8DFD8}" type="sibTrans" cxnId="{CF6E9E63-36F3-42FA-B2B8-4CCB60ED4604}">
      <dgm:prSet/>
      <dgm:spPr/>
      <dgm:t>
        <a:bodyPr/>
        <a:lstStyle/>
        <a:p>
          <a:endParaRPr lang="ru-RU"/>
        </a:p>
      </dgm:t>
    </dgm:pt>
    <dgm:pt modelId="{26D21E55-3F3F-4BEB-B481-97160AFBC11F}">
      <dgm:prSet phldrT="[Текст]"/>
      <dgm:spPr/>
      <dgm:t>
        <a:bodyPr/>
        <a:lstStyle/>
        <a:p>
          <a:r>
            <a:rPr lang="ru-RU" dirty="0"/>
            <a:t>народ</a:t>
          </a:r>
        </a:p>
      </dgm:t>
    </dgm:pt>
    <dgm:pt modelId="{AEE9618A-26A3-41DD-BF35-464577B1E03A}" type="parTrans" cxnId="{5F8E8B66-B69F-41C0-AC8E-B537949F8C2B}">
      <dgm:prSet/>
      <dgm:spPr/>
      <dgm:t>
        <a:bodyPr/>
        <a:lstStyle/>
        <a:p>
          <a:endParaRPr lang="ru-RU"/>
        </a:p>
      </dgm:t>
    </dgm:pt>
    <dgm:pt modelId="{F3E3D981-6537-4D47-B00D-2C34A12B7C90}" type="sibTrans" cxnId="{5F8E8B66-B69F-41C0-AC8E-B537949F8C2B}">
      <dgm:prSet/>
      <dgm:spPr/>
      <dgm:t>
        <a:bodyPr/>
        <a:lstStyle/>
        <a:p>
          <a:endParaRPr lang="ru-RU"/>
        </a:p>
      </dgm:t>
    </dgm:pt>
    <dgm:pt modelId="{8FA60000-CD9D-4861-9CC6-0AA055E5BE4C}">
      <dgm:prSet phldrT="[Текст]"/>
      <dgm:spPr/>
      <dgm:t>
        <a:bodyPr/>
        <a:lstStyle/>
        <a:p>
          <a:r>
            <a:rPr lang="ru-RU" dirty="0"/>
            <a:t>капитал</a:t>
          </a:r>
        </a:p>
      </dgm:t>
    </dgm:pt>
    <dgm:pt modelId="{F9B129FB-52B7-4729-81C8-951CA1D7FCD6}" type="parTrans" cxnId="{F736BEA8-32F1-41B3-930D-25E4F28466F8}">
      <dgm:prSet/>
      <dgm:spPr/>
      <dgm:t>
        <a:bodyPr/>
        <a:lstStyle/>
        <a:p>
          <a:endParaRPr lang="ru-RU"/>
        </a:p>
      </dgm:t>
    </dgm:pt>
    <dgm:pt modelId="{D3312A4C-EB50-41AC-94E8-5D789A0603AC}" type="sibTrans" cxnId="{F736BEA8-32F1-41B3-930D-25E4F28466F8}">
      <dgm:prSet/>
      <dgm:spPr/>
      <dgm:t>
        <a:bodyPr/>
        <a:lstStyle/>
        <a:p>
          <a:endParaRPr lang="ru-RU"/>
        </a:p>
      </dgm:t>
    </dgm:pt>
    <dgm:pt modelId="{D9EF4FAB-9F62-4E4F-AAC4-D7FDE086968E}" type="pres">
      <dgm:prSet presAssocID="{BA5EC872-86B7-4DE9-A34A-9F197800169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A2A2D1-ADBD-414F-B823-96112731C210}" type="pres">
      <dgm:prSet presAssocID="{016CDAFD-BF62-4D4F-8B7A-147BDAEF2BAE}" presName="centerShape" presStyleLbl="node0" presStyleIdx="0" presStyleCnt="1"/>
      <dgm:spPr/>
      <dgm:t>
        <a:bodyPr/>
        <a:lstStyle/>
        <a:p>
          <a:endParaRPr lang="ru-RU"/>
        </a:p>
      </dgm:t>
    </dgm:pt>
    <dgm:pt modelId="{8818EEE0-4C0F-42B6-87AD-0E663410EBA9}" type="pres">
      <dgm:prSet presAssocID="{B69E0DE4-54A6-4EF7-B527-9F1A6E3A1F7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34A31-13F0-468B-975C-DA46229DA0D0}" type="pres">
      <dgm:prSet presAssocID="{B69E0DE4-54A6-4EF7-B527-9F1A6E3A1F74}" presName="dummy" presStyleCnt="0"/>
      <dgm:spPr/>
    </dgm:pt>
    <dgm:pt modelId="{814BF95D-45AE-414D-93C0-F995A4829A99}" type="pres">
      <dgm:prSet presAssocID="{E8C0658A-EEBF-43CA-886E-338E3664C7E2}" presName="sibTrans" presStyleLbl="sibTrans2D1" presStyleIdx="0" presStyleCnt="4"/>
      <dgm:spPr/>
      <dgm:t>
        <a:bodyPr/>
        <a:lstStyle/>
        <a:p>
          <a:endParaRPr lang="ru-RU"/>
        </a:p>
      </dgm:t>
    </dgm:pt>
    <dgm:pt modelId="{2862C71C-7F38-443F-B80A-20B717B56C42}" type="pres">
      <dgm:prSet presAssocID="{F62E7481-1283-4D51-9012-8347B72616D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FF3CB-6684-461B-9C63-711E4845F8E3}" type="pres">
      <dgm:prSet presAssocID="{F62E7481-1283-4D51-9012-8347B72616DE}" presName="dummy" presStyleCnt="0"/>
      <dgm:spPr/>
    </dgm:pt>
    <dgm:pt modelId="{80313BBA-38D7-4EE1-AE43-961F040D39FC}" type="pres">
      <dgm:prSet presAssocID="{047B51C0-4BB6-4BB4-B163-C4639AB8DFD8}" presName="sibTrans" presStyleLbl="sibTrans2D1" presStyleIdx="1" presStyleCnt="4"/>
      <dgm:spPr/>
      <dgm:t>
        <a:bodyPr/>
        <a:lstStyle/>
        <a:p>
          <a:endParaRPr lang="ru-RU"/>
        </a:p>
      </dgm:t>
    </dgm:pt>
    <dgm:pt modelId="{4597E100-4AF0-4A6B-B0BC-275B337E6E76}" type="pres">
      <dgm:prSet presAssocID="{26D21E55-3F3F-4BEB-B481-97160AFBC11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F4C02-CA51-4A99-A532-8F4953B8080A}" type="pres">
      <dgm:prSet presAssocID="{26D21E55-3F3F-4BEB-B481-97160AFBC11F}" presName="dummy" presStyleCnt="0"/>
      <dgm:spPr/>
    </dgm:pt>
    <dgm:pt modelId="{CD5C993E-2F59-4CC2-855F-112232E77037}" type="pres">
      <dgm:prSet presAssocID="{F3E3D981-6537-4D47-B00D-2C34A12B7C90}" presName="sibTrans" presStyleLbl="sibTrans2D1" presStyleIdx="2" presStyleCnt="4"/>
      <dgm:spPr/>
      <dgm:t>
        <a:bodyPr/>
        <a:lstStyle/>
        <a:p>
          <a:endParaRPr lang="ru-RU"/>
        </a:p>
      </dgm:t>
    </dgm:pt>
    <dgm:pt modelId="{9D09CA57-0537-42AC-98B3-946F439E043D}" type="pres">
      <dgm:prSet presAssocID="{8FA60000-CD9D-4861-9CC6-0AA055E5BE4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09035F-B580-4287-84A8-CB0DDB6ABFD3}" type="pres">
      <dgm:prSet presAssocID="{8FA60000-CD9D-4861-9CC6-0AA055E5BE4C}" presName="dummy" presStyleCnt="0"/>
      <dgm:spPr/>
    </dgm:pt>
    <dgm:pt modelId="{841472E0-3FCE-4751-AEEB-495B3A5EE5EF}" type="pres">
      <dgm:prSet presAssocID="{D3312A4C-EB50-41AC-94E8-5D789A0603AC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00B40EA8-174A-4D22-8EAB-4C7207ACE324}" type="presOf" srcId="{F3E3D981-6537-4D47-B00D-2C34A12B7C90}" destId="{CD5C993E-2F59-4CC2-855F-112232E77037}" srcOrd="0" destOrd="0" presId="urn:microsoft.com/office/officeart/2005/8/layout/radial6"/>
    <dgm:cxn modelId="{F736BEA8-32F1-41B3-930D-25E4F28466F8}" srcId="{016CDAFD-BF62-4D4F-8B7A-147BDAEF2BAE}" destId="{8FA60000-CD9D-4861-9CC6-0AA055E5BE4C}" srcOrd="3" destOrd="0" parTransId="{F9B129FB-52B7-4729-81C8-951CA1D7FCD6}" sibTransId="{D3312A4C-EB50-41AC-94E8-5D789A0603AC}"/>
    <dgm:cxn modelId="{0A231D5C-A7B4-486D-A113-4288D0D1B74A}" type="presOf" srcId="{F62E7481-1283-4D51-9012-8347B72616DE}" destId="{2862C71C-7F38-443F-B80A-20B717B56C42}" srcOrd="0" destOrd="0" presId="urn:microsoft.com/office/officeart/2005/8/layout/radial6"/>
    <dgm:cxn modelId="{C4E551E0-A2B6-4032-BAF6-CEE41A1C1DF6}" type="presOf" srcId="{8FA60000-CD9D-4861-9CC6-0AA055E5BE4C}" destId="{9D09CA57-0537-42AC-98B3-946F439E043D}" srcOrd="0" destOrd="0" presId="urn:microsoft.com/office/officeart/2005/8/layout/radial6"/>
    <dgm:cxn modelId="{E2EE076D-CDC2-4E39-A468-FF21B8923AC9}" type="presOf" srcId="{26D21E55-3F3F-4BEB-B481-97160AFBC11F}" destId="{4597E100-4AF0-4A6B-B0BC-275B337E6E76}" srcOrd="0" destOrd="0" presId="urn:microsoft.com/office/officeart/2005/8/layout/radial6"/>
    <dgm:cxn modelId="{7DCB3966-8C57-4B8B-BA26-1F5F65F43B0C}" type="presOf" srcId="{047B51C0-4BB6-4BB4-B163-C4639AB8DFD8}" destId="{80313BBA-38D7-4EE1-AE43-961F040D39FC}" srcOrd="0" destOrd="0" presId="urn:microsoft.com/office/officeart/2005/8/layout/radial6"/>
    <dgm:cxn modelId="{5F8E8B66-B69F-41C0-AC8E-B537949F8C2B}" srcId="{016CDAFD-BF62-4D4F-8B7A-147BDAEF2BAE}" destId="{26D21E55-3F3F-4BEB-B481-97160AFBC11F}" srcOrd="2" destOrd="0" parTransId="{AEE9618A-26A3-41DD-BF35-464577B1E03A}" sibTransId="{F3E3D981-6537-4D47-B00D-2C34A12B7C90}"/>
    <dgm:cxn modelId="{E1451C5F-64B9-4C65-8411-593A9290779B}" type="presOf" srcId="{BA5EC872-86B7-4DE9-A34A-9F1978001695}" destId="{D9EF4FAB-9F62-4E4F-AAC4-D7FDE086968E}" srcOrd="0" destOrd="0" presId="urn:microsoft.com/office/officeart/2005/8/layout/radial6"/>
    <dgm:cxn modelId="{3DC9267E-6208-456D-8A67-7F62D84ADE1A}" srcId="{016CDAFD-BF62-4D4F-8B7A-147BDAEF2BAE}" destId="{B69E0DE4-54A6-4EF7-B527-9F1A6E3A1F74}" srcOrd="0" destOrd="0" parTransId="{1E3AFA35-25B0-4327-BEF7-127A2112886A}" sibTransId="{E8C0658A-EEBF-43CA-886E-338E3664C7E2}"/>
    <dgm:cxn modelId="{9C0D1189-9D95-4FBB-BDC2-6A074E3D1528}" type="presOf" srcId="{E8C0658A-EEBF-43CA-886E-338E3664C7E2}" destId="{814BF95D-45AE-414D-93C0-F995A4829A99}" srcOrd="0" destOrd="0" presId="urn:microsoft.com/office/officeart/2005/8/layout/radial6"/>
    <dgm:cxn modelId="{C30D7D6D-CFE2-4950-A8D4-CD6A44CD28C8}" srcId="{BA5EC872-86B7-4DE9-A34A-9F1978001695}" destId="{016CDAFD-BF62-4D4F-8B7A-147BDAEF2BAE}" srcOrd="0" destOrd="0" parTransId="{9865E1CE-7779-480F-8548-6A325966D89E}" sibTransId="{90406341-DC0D-47D5-8884-8FD58B791C74}"/>
    <dgm:cxn modelId="{CF6E9E63-36F3-42FA-B2B8-4CCB60ED4604}" srcId="{016CDAFD-BF62-4D4F-8B7A-147BDAEF2BAE}" destId="{F62E7481-1283-4D51-9012-8347B72616DE}" srcOrd="1" destOrd="0" parTransId="{E2DCD8BF-8161-4964-8246-5971D4C5C692}" sibTransId="{047B51C0-4BB6-4BB4-B163-C4639AB8DFD8}"/>
    <dgm:cxn modelId="{912C1191-91D5-4022-8015-3EF160CD551F}" type="presOf" srcId="{016CDAFD-BF62-4D4F-8B7A-147BDAEF2BAE}" destId="{3DA2A2D1-ADBD-414F-B823-96112731C210}" srcOrd="0" destOrd="0" presId="urn:microsoft.com/office/officeart/2005/8/layout/radial6"/>
    <dgm:cxn modelId="{BD199F53-2584-48E9-8844-AD5DB46391BF}" type="presOf" srcId="{D3312A4C-EB50-41AC-94E8-5D789A0603AC}" destId="{841472E0-3FCE-4751-AEEB-495B3A5EE5EF}" srcOrd="0" destOrd="0" presId="urn:microsoft.com/office/officeart/2005/8/layout/radial6"/>
    <dgm:cxn modelId="{8118156A-0A0D-4C6D-955E-13B28C508719}" type="presOf" srcId="{B69E0DE4-54A6-4EF7-B527-9F1A6E3A1F74}" destId="{8818EEE0-4C0F-42B6-87AD-0E663410EBA9}" srcOrd="0" destOrd="0" presId="urn:microsoft.com/office/officeart/2005/8/layout/radial6"/>
    <dgm:cxn modelId="{8F79D838-B61B-407D-BEDF-3A34E1E5343F}" type="presParOf" srcId="{D9EF4FAB-9F62-4E4F-AAC4-D7FDE086968E}" destId="{3DA2A2D1-ADBD-414F-B823-96112731C210}" srcOrd="0" destOrd="0" presId="urn:microsoft.com/office/officeart/2005/8/layout/radial6"/>
    <dgm:cxn modelId="{08FCE867-79F8-4955-9AA9-4A60C9D2092B}" type="presParOf" srcId="{D9EF4FAB-9F62-4E4F-AAC4-D7FDE086968E}" destId="{8818EEE0-4C0F-42B6-87AD-0E663410EBA9}" srcOrd="1" destOrd="0" presId="urn:microsoft.com/office/officeart/2005/8/layout/radial6"/>
    <dgm:cxn modelId="{2729CFBB-AE9C-4318-ACB2-C936AD2E2F78}" type="presParOf" srcId="{D9EF4FAB-9F62-4E4F-AAC4-D7FDE086968E}" destId="{1B434A31-13F0-468B-975C-DA46229DA0D0}" srcOrd="2" destOrd="0" presId="urn:microsoft.com/office/officeart/2005/8/layout/radial6"/>
    <dgm:cxn modelId="{BCF445C9-90DF-42EE-B089-0AF426B7EF91}" type="presParOf" srcId="{D9EF4FAB-9F62-4E4F-AAC4-D7FDE086968E}" destId="{814BF95D-45AE-414D-93C0-F995A4829A99}" srcOrd="3" destOrd="0" presId="urn:microsoft.com/office/officeart/2005/8/layout/radial6"/>
    <dgm:cxn modelId="{85EF299E-8C9B-4522-B9DE-F4B1EB352C67}" type="presParOf" srcId="{D9EF4FAB-9F62-4E4F-AAC4-D7FDE086968E}" destId="{2862C71C-7F38-443F-B80A-20B717B56C42}" srcOrd="4" destOrd="0" presId="urn:microsoft.com/office/officeart/2005/8/layout/radial6"/>
    <dgm:cxn modelId="{68257872-14D5-4F26-876C-CED57565F869}" type="presParOf" srcId="{D9EF4FAB-9F62-4E4F-AAC4-D7FDE086968E}" destId="{43DFF3CB-6684-461B-9C63-711E4845F8E3}" srcOrd="5" destOrd="0" presId="urn:microsoft.com/office/officeart/2005/8/layout/radial6"/>
    <dgm:cxn modelId="{D593E65F-9EAD-49BE-8CC3-6DF996A2D272}" type="presParOf" srcId="{D9EF4FAB-9F62-4E4F-AAC4-D7FDE086968E}" destId="{80313BBA-38D7-4EE1-AE43-961F040D39FC}" srcOrd="6" destOrd="0" presId="urn:microsoft.com/office/officeart/2005/8/layout/radial6"/>
    <dgm:cxn modelId="{8EA2A227-8E9C-4ED9-BE8D-59A8A2E25697}" type="presParOf" srcId="{D9EF4FAB-9F62-4E4F-AAC4-D7FDE086968E}" destId="{4597E100-4AF0-4A6B-B0BC-275B337E6E76}" srcOrd="7" destOrd="0" presId="urn:microsoft.com/office/officeart/2005/8/layout/radial6"/>
    <dgm:cxn modelId="{4962D58D-AF11-4D42-B64E-A3D4CFF68E33}" type="presParOf" srcId="{D9EF4FAB-9F62-4E4F-AAC4-D7FDE086968E}" destId="{F81F4C02-CA51-4A99-A532-8F4953B8080A}" srcOrd="8" destOrd="0" presId="urn:microsoft.com/office/officeart/2005/8/layout/radial6"/>
    <dgm:cxn modelId="{9DEB3A99-AE71-4ECF-9B41-E20168EE786C}" type="presParOf" srcId="{D9EF4FAB-9F62-4E4F-AAC4-D7FDE086968E}" destId="{CD5C993E-2F59-4CC2-855F-112232E77037}" srcOrd="9" destOrd="0" presId="urn:microsoft.com/office/officeart/2005/8/layout/radial6"/>
    <dgm:cxn modelId="{8DA64D46-175B-444A-86E9-950521AEC61E}" type="presParOf" srcId="{D9EF4FAB-9F62-4E4F-AAC4-D7FDE086968E}" destId="{9D09CA57-0537-42AC-98B3-946F439E043D}" srcOrd="10" destOrd="0" presId="urn:microsoft.com/office/officeart/2005/8/layout/radial6"/>
    <dgm:cxn modelId="{30455C29-2680-46F0-A108-5AFF1899DA15}" type="presParOf" srcId="{D9EF4FAB-9F62-4E4F-AAC4-D7FDE086968E}" destId="{F609035F-B580-4287-84A8-CB0DDB6ABFD3}" srcOrd="11" destOrd="0" presId="urn:microsoft.com/office/officeart/2005/8/layout/radial6"/>
    <dgm:cxn modelId="{0041724D-9CE0-4A0A-8BDC-F096E2E4BBAA}" type="presParOf" srcId="{D9EF4FAB-9F62-4E4F-AAC4-D7FDE086968E}" destId="{841472E0-3FCE-4751-AEEB-495B3A5EE5E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7A25CE9-B1C8-489E-A82B-9E7D975DC97F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85968-244C-444C-8CD8-F8A4A8F6F638}">
      <dgm:prSet phldrT="[Текст]" custT="1"/>
      <dgm:spPr/>
      <dgm:t>
        <a:bodyPr/>
        <a:lstStyle/>
        <a:p>
          <a:r>
            <a:rPr lang="ru-RU" sz="1800" b="1" dirty="0"/>
            <a:t>Холерик</a:t>
          </a:r>
        </a:p>
      </dgm:t>
    </dgm:pt>
    <dgm:pt modelId="{A5DB63A6-DF64-4697-A59C-7D2B3EB7033B}" type="parTrans" cxnId="{4944D010-FB2C-4C2D-BA56-2647B6B3F2A2}">
      <dgm:prSet/>
      <dgm:spPr/>
      <dgm:t>
        <a:bodyPr/>
        <a:lstStyle/>
        <a:p>
          <a:endParaRPr lang="ru-RU" sz="1600" b="1"/>
        </a:p>
      </dgm:t>
    </dgm:pt>
    <dgm:pt modelId="{DB9A2125-2CAF-48F3-B37A-ABD15106E684}" type="sibTrans" cxnId="{4944D010-FB2C-4C2D-BA56-2647B6B3F2A2}">
      <dgm:prSet/>
      <dgm:spPr/>
      <dgm:t>
        <a:bodyPr/>
        <a:lstStyle/>
        <a:p>
          <a:endParaRPr lang="ru-RU" sz="1600" b="1"/>
        </a:p>
      </dgm:t>
    </dgm:pt>
    <dgm:pt modelId="{32EA08F5-2676-47ED-92CD-23699F472889}">
      <dgm:prSet phldrT="[Текст]" custT="1"/>
      <dgm:spPr/>
      <dgm:t>
        <a:bodyPr/>
        <a:lstStyle/>
        <a:p>
          <a:r>
            <a:rPr lang="ru-RU" sz="1600" b="1" dirty="0"/>
            <a:t>Нецелевой</a:t>
          </a:r>
        </a:p>
      </dgm:t>
    </dgm:pt>
    <dgm:pt modelId="{5FAB89AD-B996-402D-BEB6-0C424701B298}" type="parTrans" cxnId="{F2426E2E-16F6-420E-92D8-793422AC8E78}">
      <dgm:prSet/>
      <dgm:spPr/>
      <dgm:t>
        <a:bodyPr/>
        <a:lstStyle/>
        <a:p>
          <a:endParaRPr lang="ru-RU" sz="1600" b="1"/>
        </a:p>
      </dgm:t>
    </dgm:pt>
    <dgm:pt modelId="{256608B1-F3DE-4BC4-8503-E7EECEC66A17}" type="sibTrans" cxnId="{F2426E2E-16F6-420E-92D8-793422AC8E78}">
      <dgm:prSet/>
      <dgm:spPr/>
      <dgm:t>
        <a:bodyPr/>
        <a:lstStyle/>
        <a:p>
          <a:endParaRPr lang="ru-RU" sz="1600" b="1"/>
        </a:p>
      </dgm:t>
    </dgm:pt>
    <dgm:pt modelId="{2A6933CD-2838-4194-8A38-9279554DA524}">
      <dgm:prSet phldrT="[Текст]" custT="1"/>
      <dgm:spPr/>
      <dgm:t>
        <a:bodyPr/>
        <a:lstStyle/>
        <a:p>
          <a:r>
            <a:rPr lang="ru-RU" sz="1800" b="1" dirty="0"/>
            <a:t>Сангвиник</a:t>
          </a:r>
        </a:p>
      </dgm:t>
    </dgm:pt>
    <dgm:pt modelId="{74333729-AC1C-45D1-A79B-EF46E77C3EB8}" type="parTrans" cxnId="{946FC45E-4686-42A1-B930-3EE579B05DEB}">
      <dgm:prSet/>
      <dgm:spPr/>
      <dgm:t>
        <a:bodyPr/>
        <a:lstStyle/>
        <a:p>
          <a:endParaRPr lang="ru-RU" sz="1600" b="1"/>
        </a:p>
      </dgm:t>
    </dgm:pt>
    <dgm:pt modelId="{E6235235-EE43-482B-9F59-FFD1EAF18BBE}" type="sibTrans" cxnId="{946FC45E-4686-42A1-B930-3EE579B05DEB}">
      <dgm:prSet/>
      <dgm:spPr/>
      <dgm:t>
        <a:bodyPr/>
        <a:lstStyle/>
        <a:p>
          <a:endParaRPr lang="ru-RU" sz="1600" b="1"/>
        </a:p>
      </dgm:t>
    </dgm:pt>
    <dgm:pt modelId="{AB16D174-8524-4596-ADD9-A30EFBC4C0C1}">
      <dgm:prSet phldrT="[Текст]" custT="1"/>
      <dgm:spPr/>
      <dgm:t>
        <a:bodyPr/>
        <a:lstStyle/>
        <a:p>
          <a:r>
            <a:rPr lang="ru-RU" sz="1600" b="1" dirty="0"/>
            <a:t>Целевой</a:t>
          </a:r>
        </a:p>
      </dgm:t>
    </dgm:pt>
    <dgm:pt modelId="{020C488B-BA47-4A16-9F6A-E300268E8461}" type="parTrans" cxnId="{FD8058FF-AD18-4366-BE94-2BAF7033F62C}">
      <dgm:prSet/>
      <dgm:spPr/>
      <dgm:t>
        <a:bodyPr/>
        <a:lstStyle/>
        <a:p>
          <a:endParaRPr lang="ru-RU" sz="1600" b="1"/>
        </a:p>
      </dgm:t>
    </dgm:pt>
    <dgm:pt modelId="{F297E3E0-D69E-4A26-8772-F746A521615E}" type="sibTrans" cxnId="{FD8058FF-AD18-4366-BE94-2BAF7033F62C}">
      <dgm:prSet/>
      <dgm:spPr/>
      <dgm:t>
        <a:bodyPr/>
        <a:lstStyle/>
        <a:p>
          <a:endParaRPr lang="ru-RU" sz="1600" b="1"/>
        </a:p>
      </dgm:t>
    </dgm:pt>
    <dgm:pt modelId="{6A418DB2-FA59-491F-8962-FFCC87C8D015}">
      <dgm:prSet phldrT="[Текст]" custT="1"/>
      <dgm:spPr/>
      <dgm:t>
        <a:bodyPr/>
        <a:lstStyle/>
        <a:p>
          <a:r>
            <a:rPr lang="ru-RU" sz="1800" b="1" dirty="0"/>
            <a:t>Флегматик</a:t>
          </a:r>
        </a:p>
      </dgm:t>
    </dgm:pt>
    <dgm:pt modelId="{ADC530B7-2224-425A-9123-0A24013B0A6B}" type="parTrans" cxnId="{468592AA-54CA-4ABE-B421-B938B1027B11}">
      <dgm:prSet/>
      <dgm:spPr/>
      <dgm:t>
        <a:bodyPr/>
        <a:lstStyle/>
        <a:p>
          <a:endParaRPr lang="ru-RU" sz="1600" b="1"/>
        </a:p>
      </dgm:t>
    </dgm:pt>
    <dgm:pt modelId="{82B64170-9A13-4D8D-B1A8-E137C1CF623B}" type="sibTrans" cxnId="{468592AA-54CA-4ABE-B421-B938B1027B11}">
      <dgm:prSet/>
      <dgm:spPr/>
      <dgm:t>
        <a:bodyPr/>
        <a:lstStyle/>
        <a:p>
          <a:endParaRPr lang="ru-RU" sz="1600" b="1"/>
        </a:p>
      </dgm:t>
    </dgm:pt>
    <dgm:pt modelId="{D92F4695-B8CA-40BF-87A6-FA960FA34ADB}">
      <dgm:prSet phldrT="[Текст]" custT="1"/>
      <dgm:spPr/>
      <dgm:t>
        <a:bodyPr/>
        <a:lstStyle/>
        <a:p>
          <a:r>
            <a:rPr lang="ru-RU" sz="1600" b="1" dirty="0"/>
            <a:t>Целевой</a:t>
          </a:r>
        </a:p>
      </dgm:t>
    </dgm:pt>
    <dgm:pt modelId="{7D110B1F-B9F2-4E04-8A67-F1701E5B658B}" type="parTrans" cxnId="{8CFD5567-C47E-48ED-BFD2-8CCF1900719E}">
      <dgm:prSet/>
      <dgm:spPr/>
      <dgm:t>
        <a:bodyPr/>
        <a:lstStyle/>
        <a:p>
          <a:endParaRPr lang="ru-RU" sz="1600" b="1"/>
        </a:p>
      </dgm:t>
    </dgm:pt>
    <dgm:pt modelId="{A81A8DF0-C6A2-4CC4-ADB7-FC026072B912}" type="sibTrans" cxnId="{8CFD5567-C47E-48ED-BFD2-8CCF1900719E}">
      <dgm:prSet/>
      <dgm:spPr/>
      <dgm:t>
        <a:bodyPr/>
        <a:lstStyle/>
        <a:p>
          <a:endParaRPr lang="ru-RU" sz="1600" b="1"/>
        </a:p>
      </dgm:t>
    </dgm:pt>
    <dgm:pt modelId="{73A7DF95-FFCC-4C53-9E0E-32BE1B8D4542}">
      <dgm:prSet phldrT="[Текст]" custT="1"/>
      <dgm:spPr/>
      <dgm:t>
        <a:bodyPr/>
        <a:lstStyle/>
        <a:p>
          <a:r>
            <a:rPr lang="ru-RU" sz="1800" b="1" dirty="0"/>
            <a:t>Меланхолик</a:t>
          </a:r>
        </a:p>
      </dgm:t>
    </dgm:pt>
    <dgm:pt modelId="{5A0DA15A-5F0F-45ED-BD67-3E745A33A4A9}" type="parTrans" cxnId="{2E459B65-7B2D-4082-A15A-744783E990D2}">
      <dgm:prSet/>
      <dgm:spPr/>
      <dgm:t>
        <a:bodyPr/>
        <a:lstStyle/>
        <a:p>
          <a:endParaRPr lang="ru-RU" sz="1600" b="1"/>
        </a:p>
      </dgm:t>
    </dgm:pt>
    <dgm:pt modelId="{0563FE45-AF76-45BA-9BA8-0C87278AD15B}" type="sibTrans" cxnId="{2E459B65-7B2D-4082-A15A-744783E990D2}">
      <dgm:prSet/>
      <dgm:spPr/>
      <dgm:t>
        <a:bodyPr/>
        <a:lstStyle/>
        <a:p>
          <a:endParaRPr lang="ru-RU" sz="1600" b="1"/>
        </a:p>
      </dgm:t>
    </dgm:pt>
    <dgm:pt modelId="{E2014918-CD3D-4D7C-B775-5D25B99BAE16}">
      <dgm:prSet phldrT="[Текст]" custT="1"/>
      <dgm:spPr/>
      <dgm:t>
        <a:bodyPr/>
        <a:lstStyle/>
        <a:p>
          <a:r>
            <a:rPr lang="ru-RU" sz="1600" b="1" dirty="0"/>
            <a:t>Нецелевой</a:t>
          </a:r>
        </a:p>
      </dgm:t>
    </dgm:pt>
    <dgm:pt modelId="{F7A3DED4-DC09-4B84-AAB7-B28D2CCC5778}" type="parTrans" cxnId="{3EF7CC99-0229-429F-924D-03F52F71AF27}">
      <dgm:prSet/>
      <dgm:spPr/>
      <dgm:t>
        <a:bodyPr/>
        <a:lstStyle/>
        <a:p>
          <a:endParaRPr lang="ru-RU" sz="1600" b="1"/>
        </a:p>
      </dgm:t>
    </dgm:pt>
    <dgm:pt modelId="{22A388B6-FD11-4A20-95AD-3856919D6F8D}" type="sibTrans" cxnId="{3EF7CC99-0229-429F-924D-03F52F71AF27}">
      <dgm:prSet/>
      <dgm:spPr/>
      <dgm:t>
        <a:bodyPr/>
        <a:lstStyle/>
        <a:p>
          <a:endParaRPr lang="ru-RU" sz="1600" b="1"/>
        </a:p>
      </dgm:t>
    </dgm:pt>
    <dgm:pt modelId="{2B26DD7F-EFCF-4084-9923-B0F068009EFE}">
      <dgm:prSet phldrT="[Текст]" custT="1"/>
      <dgm:spPr/>
      <dgm:t>
        <a:bodyPr/>
        <a:lstStyle/>
        <a:p>
          <a:endParaRPr lang="ru-RU" sz="1600" b="1" dirty="0"/>
        </a:p>
      </dgm:t>
    </dgm:pt>
    <dgm:pt modelId="{F265AAB9-13AC-4E38-AA4E-A7C1014F2258}" type="parTrans" cxnId="{83D85F1D-AC97-4125-9928-D40F0DEFD71D}">
      <dgm:prSet/>
      <dgm:spPr/>
      <dgm:t>
        <a:bodyPr/>
        <a:lstStyle/>
        <a:p>
          <a:endParaRPr lang="ru-RU" sz="1600" b="1"/>
        </a:p>
      </dgm:t>
    </dgm:pt>
    <dgm:pt modelId="{03A661BC-425E-4DEA-AF8A-CF83B1621212}" type="sibTrans" cxnId="{83D85F1D-AC97-4125-9928-D40F0DEFD71D}">
      <dgm:prSet/>
      <dgm:spPr/>
      <dgm:t>
        <a:bodyPr/>
        <a:lstStyle/>
        <a:p>
          <a:endParaRPr lang="ru-RU" sz="1600" b="1"/>
        </a:p>
      </dgm:t>
    </dgm:pt>
    <dgm:pt modelId="{89D65B9C-7708-4FFC-B381-00E7B1AEA8E4}">
      <dgm:prSet phldrT="[Текст]" custT="1"/>
      <dgm:spPr/>
      <dgm:t>
        <a:bodyPr/>
        <a:lstStyle/>
        <a:p>
          <a:r>
            <a:rPr lang="ru-RU" sz="1600" b="1" dirty="0"/>
            <a:t>Активный</a:t>
          </a:r>
        </a:p>
      </dgm:t>
    </dgm:pt>
    <dgm:pt modelId="{36318F00-3784-40CD-AB59-69A991A53D50}" type="parTrans" cxnId="{4356E094-2F50-4B0B-AE00-ABDF17AACB3A}">
      <dgm:prSet/>
      <dgm:spPr/>
      <dgm:t>
        <a:bodyPr/>
        <a:lstStyle/>
        <a:p>
          <a:endParaRPr lang="ru-RU" sz="1600" b="1"/>
        </a:p>
      </dgm:t>
    </dgm:pt>
    <dgm:pt modelId="{31518C2A-2052-4D98-A74F-30D32977ABA5}" type="sibTrans" cxnId="{4356E094-2F50-4B0B-AE00-ABDF17AACB3A}">
      <dgm:prSet/>
      <dgm:spPr/>
      <dgm:t>
        <a:bodyPr/>
        <a:lstStyle/>
        <a:p>
          <a:endParaRPr lang="ru-RU" sz="1600" b="1"/>
        </a:p>
      </dgm:t>
    </dgm:pt>
    <dgm:pt modelId="{9A2ACA0B-139B-44E3-888B-3F65A8ABDA6D}">
      <dgm:prSet phldrT="[Текст]" custT="1"/>
      <dgm:spPr/>
      <dgm:t>
        <a:bodyPr/>
        <a:lstStyle/>
        <a:p>
          <a:r>
            <a:rPr lang="ru-RU" sz="1600" b="1" dirty="0"/>
            <a:t>Активный</a:t>
          </a:r>
        </a:p>
      </dgm:t>
    </dgm:pt>
    <dgm:pt modelId="{38FAB57F-0EFA-49C8-BEE9-0DAE2CB63DB2}" type="parTrans" cxnId="{3967DA2A-0FB8-42D8-B5C2-6639E110A982}">
      <dgm:prSet/>
      <dgm:spPr/>
      <dgm:t>
        <a:bodyPr/>
        <a:lstStyle/>
        <a:p>
          <a:endParaRPr lang="ru-RU" sz="1600" b="1"/>
        </a:p>
      </dgm:t>
    </dgm:pt>
    <dgm:pt modelId="{CA5EA1E2-15BF-45E1-B1CB-180692C70CB6}" type="sibTrans" cxnId="{3967DA2A-0FB8-42D8-B5C2-6639E110A982}">
      <dgm:prSet/>
      <dgm:spPr/>
      <dgm:t>
        <a:bodyPr/>
        <a:lstStyle/>
        <a:p>
          <a:endParaRPr lang="ru-RU" sz="1600" b="1"/>
        </a:p>
      </dgm:t>
    </dgm:pt>
    <dgm:pt modelId="{0836CA2E-A746-4D20-AFB6-567C7B925BD7}">
      <dgm:prSet phldrT="[Текст]" custT="1"/>
      <dgm:spPr/>
      <dgm:t>
        <a:bodyPr/>
        <a:lstStyle/>
        <a:p>
          <a:r>
            <a:rPr lang="ru-RU" sz="1600" b="1" dirty="0"/>
            <a:t>Пассивный</a:t>
          </a:r>
        </a:p>
      </dgm:t>
    </dgm:pt>
    <dgm:pt modelId="{B9062844-033E-47DD-AD66-872F45EF8CCF}" type="parTrans" cxnId="{DE310A7B-32A6-4F84-BB95-F0ABC1ACFE15}">
      <dgm:prSet/>
      <dgm:spPr/>
      <dgm:t>
        <a:bodyPr/>
        <a:lstStyle/>
        <a:p>
          <a:endParaRPr lang="ru-RU" sz="1600" b="1"/>
        </a:p>
      </dgm:t>
    </dgm:pt>
    <dgm:pt modelId="{5EF9FC57-E5C4-4B46-8A9B-DB0CBD09B4D5}" type="sibTrans" cxnId="{DE310A7B-32A6-4F84-BB95-F0ABC1ACFE15}">
      <dgm:prSet/>
      <dgm:spPr/>
      <dgm:t>
        <a:bodyPr/>
        <a:lstStyle/>
        <a:p>
          <a:endParaRPr lang="ru-RU" sz="1600" b="1"/>
        </a:p>
      </dgm:t>
    </dgm:pt>
    <dgm:pt modelId="{998DA185-F7A6-4B2B-9712-358C0AB0438A}">
      <dgm:prSet phldrT="[Текст]" custT="1"/>
      <dgm:spPr/>
      <dgm:t>
        <a:bodyPr/>
        <a:lstStyle/>
        <a:p>
          <a:r>
            <a:rPr lang="ru-RU" sz="1600" b="1" dirty="0"/>
            <a:t>Пассивный</a:t>
          </a:r>
        </a:p>
      </dgm:t>
    </dgm:pt>
    <dgm:pt modelId="{FF59BF52-243D-469F-B26D-A54BAD70BF63}" type="parTrans" cxnId="{5EDB3B6D-E434-4EAB-AFF2-185F3AE838A8}">
      <dgm:prSet/>
      <dgm:spPr/>
      <dgm:t>
        <a:bodyPr/>
        <a:lstStyle/>
        <a:p>
          <a:endParaRPr lang="ru-RU" sz="1600" b="1"/>
        </a:p>
      </dgm:t>
    </dgm:pt>
    <dgm:pt modelId="{91EABDBE-6EED-44AE-B2B0-786EFEDFA3AD}" type="sibTrans" cxnId="{5EDB3B6D-E434-4EAB-AFF2-185F3AE838A8}">
      <dgm:prSet/>
      <dgm:spPr/>
      <dgm:t>
        <a:bodyPr/>
        <a:lstStyle/>
        <a:p>
          <a:endParaRPr lang="ru-RU" sz="1600" b="1"/>
        </a:p>
      </dgm:t>
    </dgm:pt>
    <dgm:pt modelId="{2636A64E-D5BA-40A9-A633-787282FA9EBB}" type="pres">
      <dgm:prSet presAssocID="{F7A25CE9-B1C8-489E-A82B-9E7D975DC97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6E7B12-2F72-437C-8BC8-A2694F2E1179}" type="pres">
      <dgm:prSet presAssocID="{F7A25CE9-B1C8-489E-A82B-9E7D975DC97F}" presName="children" presStyleCnt="0"/>
      <dgm:spPr/>
    </dgm:pt>
    <dgm:pt modelId="{DDD19CE8-6C69-4B4C-AC2E-D4D5F772B757}" type="pres">
      <dgm:prSet presAssocID="{F7A25CE9-B1C8-489E-A82B-9E7D975DC97F}" presName="child1group" presStyleCnt="0"/>
      <dgm:spPr/>
    </dgm:pt>
    <dgm:pt modelId="{0BCE7A29-98A5-42D2-89B3-8244A469635E}" type="pres">
      <dgm:prSet presAssocID="{F7A25CE9-B1C8-489E-A82B-9E7D975DC97F}" presName="child1" presStyleLbl="bgAcc1" presStyleIdx="0" presStyleCnt="4"/>
      <dgm:spPr/>
      <dgm:t>
        <a:bodyPr/>
        <a:lstStyle/>
        <a:p>
          <a:endParaRPr lang="ru-RU"/>
        </a:p>
      </dgm:t>
    </dgm:pt>
    <dgm:pt modelId="{95449C11-3154-4E32-AE09-3504D0EAD723}" type="pres">
      <dgm:prSet presAssocID="{F7A25CE9-B1C8-489E-A82B-9E7D975DC97F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9B6A4F-388B-4484-AE58-EA2BE112F2E6}" type="pres">
      <dgm:prSet presAssocID="{F7A25CE9-B1C8-489E-A82B-9E7D975DC97F}" presName="child2group" presStyleCnt="0"/>
      <dgm:spPr/>
    </dgm:pt>
    <dgm:pt modelId="{391B4E05-6C6F-4396-AEF4-85F51DB85B77}" type="pres">
      <dgm:prSet presAssocID="{F7A25CE9-B1C8-489E-A82B-9E7D975DC97F}" presName="child2" presStyleLbl="bgAcc1" presStyleIdx="1" presStyleCnt="4"/>
      <dgm:spPr/>
      <dgm:t>
        <a:bodyPr/>
        <a:lstStyle/>
        <a:p>
          <a:endParaRPr lang="ru-RU"/>
        </a:p>
      </dgm:t>
    </dgm:pt>
    <dgm:pt modelId="{F9D6CC48-88B2-402A-AA49-B1E42D66EB79}" type="pres">
      <dgm:prSet presAssocID="{F7A25CE9-B1C8-489E-A82B-9E7D975DC97F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8E1D3D-F377-4AB4-8A5C-FA3FA21CCB17}" type="pres">
      <dgm:prSet presAssocID="{F7A25CE9-B1C8-489E-A82B-9E7D975DC97F}" presName="child3group" presStyleCnt="0"/>
      <dgm:spPr/>
    </dgm:pt>
    <dgm:pt modelId="{A0882C13-0974-412A-8659-9A81E3BAA331}" type="pres">
      <dgm:prSet presAssocID="{F7A25CE9-B1C8-489E-A82B-9E7D975DC97F}" presName="child3" presStyleLbl="bgAcc1" presStyleIdx="2" presStyleCnt="4" custScaleX="111127"/>
      <dgm:spPr/>
      <dgm:t>
        <a:bodyPr/>
        <a:lstStyle/>
        <a:p>
          <a:endParaRPr lang="ru-RU"/>
        </a:p>
      </dgm:t>
    </dgm:pt>
    <dgm:pt modelId="{21B0A0DF-6610-4A5E-81CF-6C32DAB946B4}" type="pres">
      <dgm:prSet presAssocID="{F7A25CE9-B1C8-489E-A82B-9E7D975DC97F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1A2BC5-EC33-4740-80E0-82CF407EC4DC}" type="pres">
      <dgm:prSet presAssocID="{F7A25CE9-B1C8-489E-A82B-9E7D975DC97F}" presName="child4group" presStyleCnt="0"/>
      <dgm:spPr/>
    </dgm:pt>
    <dgm:pt modelId="{A4EA5FB1-29AE-4A3F-B7AA-27873CDDBD23}" type="pres">
      <dgm:prSet presAssocID="{F7A25CE9-B1C8-489E-A82B-9E7D975DC97F}" presName="child4" presStyleLbl="bgAcc1" presStyleIdx="3" presStyleCnt="4" custScaleX="106149"/>
      <dgm:spPr/>
      <dgm:t>
        <a:bodyPr/>
        <a:lstStyle/>
        <a:p>
          <a:endParaRPr lang="ru-RU"/>
        </a:p>
      </dgm:t>
    </dgm:pt>
    <dgm:pt modelId="{5F97978F-B75B-46AB-A321-1826DC7583F5}" type="pres">
      <dgm:prSet presAssocID="{F7A25CE9-B1C8-489E-A82B-9E7D975DC97F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83D70-FD4B-4579-94A3-4494FDFD2B06}" type="pres">
      <dgm:prSet presAssocID="{F7A25CE9-B1C8-489E-A82B-9E7D975DC97F}" presName="childPlaceholder" presStyleCnt="0"/>
      <dgm:spPr/>
    </dgm:pt>
    <dgm:pt modelId="{A0CE6964-D582-4366-B06E-E646D7870311}" type="pres">
      <dgm:prSet presAssocID="{F7A25CE9-B1C8-489E-A82B-9E7D975DC97F}" presName="circle" presStyleCnt="0"/>
      <dgm:spPr/>
    </dgm:pt>
    <dgm:pt modelId="{2FFB39A7-7465-43A9-8E92-872C2C12914E}" type="pres">
      <dgm:prSet presAssocID="{F7A25CE9-B1C8-489E-A82B-9E7D975DC97F}" presName="quadrant1" presStyleLbl="node1" presStyleIdx="0" presStyleCnt="4" custLinFactNeighborX="1067" custLinFactNeighborY="3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A60502-FA08-4694-9E5F-7D4A2AAEEAAD}" type="pres">
      <dgm:prSet presAssocID="{F7A25CE9-B1C8-489E-A82B-9E7D975DC97F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B591FA-7BC7-48BF-8C95-F23F30AED5F0}" type="pres">
      <dgm:prSet presAssocID="{F7A25CE9-B1C8-489E-A82B-9E7D975DC97F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A5D0F7-821F-45E2-8BE0-500FFC607081}" type="pres">
      <dgm:prSet presAssocID="{F7A25CE9-B1C8-489E-A82B-9E7D975DC97F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6B75C4-78FD-4955-A8EB-4F12010AD15B}" type="pres">
      <dgm:prSet presAssocID="{F7A25CE9-B1C8-489E-A82B-9E7D975DC97F}" presName="quadrantPlaceholder" presStyleCnt="0"/>
      <dgm:spPr/>
    </dgm:pt>
    <dgm:pt modelId="{BA36C55D-7C10-4837-8704-8E530E37785F}" type="pres">
      <dgm:prSet presAssocID="{F7A25CE9-B1C8-489E-A82B-9E7D975DC97F}" presName="center1" presStyleLbl="fgShp" presStyleIdx="0" presStyleCnt="2"/>
      <dgm:spPr/>
    </dgm:pt>
    <dgm:pt modelId="{B1CB7EC3-735A-4349-9DDA-CEDBFB19B572}" type="pres">
      <dgm:prSet presAssocID="{F7A25CE9-B1C8-489E-A82B-9E7D975DC97F}" presName="center2" presStyleLbl="fgShp" presStyleIdx="1" presStyleCnt="2"/>
      <dgm:spPr/>
    </dgm:pt>
  </dgm:ptLst>
  <dgm:cxnLst>
    <dgm:cxn modelId="{07FB49F7-06C0-4BE4-B24B-3C5F64059457}" type="presOf" srcId="{89D65B9C-7708-4FFC-B381-00E7B1AEA8E4}" destId="{0BCE7A29-98A5-42D2-89B3-8244A469635E}" srcOrd="0" destOrd="1" presId="urn:microsoft.com/office/officeart/2005/8/layout/cycle4"/>
    <dgm:cxn modelId="{15CE179E-0AC1-4552-8691-13BDEEC6BFA8}" type="presOf" srcId="{32EA08F5-2676-47ED-92CD-23699F472889}" destId="{95449C11-3154-4E32-AE09-3504D0EAD723}" srcOrd="1" destOrd="0" presId="urn:microsoft.com/office/officeart/2005/8/layout/cycle4"/>
    <dgm:cxn modelId="{0748C58C-6E7E-4F71-A165-94F276FF0B62}" type="presOf" srcId="{0836CA2E-A746-4D20-AFB6-567C7B925BD7}" destId="{A0882C13-0974-412A-8659-9A81E3BAA331}" srcOrd="0" destOrd="1" presId="urn:microsoft.com/office/officeart/2005/8/layout/cycle4"/>
    <dgm:cxn modelId="{20E06FE5-2E76-4417-8080-A46F83BC54B3}" type="presOf" srcId="{AB16D174-8524-4596-ADD9-A30EFBC4C0C1}" destId="{F9D6CC48-88B2-402A-AA49-B1E42D66EB79}" srcOrd="1" destOrd="0" presId="urn:microsoft.com/office/officeart/2005/8/layout/cycle4"/>
    <dgm:cxn modelId="{83D85F1D-AC97-4125-9928-D40F0DEFD71D}" srcId="{33F85968-244C-444C-8CD8-F8A4A8F6F638}" destId="{2B26DD7F-EFCF-4084-9923-B0F068009EFE}" srcOrd="2" destOrd="0" parTransId="{F265AAB9-13AC-4E38-AA4E-A7C1014F2258}" sibTransId="{03A661BC-425E-4DEA-AF8A-CF83B1621212}"/>
    <dgm:cxn modelId="{4356E094-2F50-4B0B-AE00-ABDF17AACB3A}" srcId="{33F85968-244C-444C-8CD8-F8A4A8F6F638}" destId="{89D65B9C-7708-4FFC-B381-00E7B1AEA8E4}" srcOrd="1" destOrd="0" parTransId="{36318F00-3784-40CD-AB59-69A991A53D50}" sibTransId="{31518C2A-2052-4D98-A74F-30D32977ABA5}"/>
    <dgm:cxn modelId="{4D9B994B-08D2-44B6-B2B5-1A0FE0E8A7E6}" type="presOf" srcId="{0836CA2E-A746-4D20-AFB6-567C7B925BD7}" destId="{21B0A0DF-6610-4A5E-81CF-6C32DAB946B4}" srcOrd="1" destOrd="1" presId="urn:microsoft.com/office/officeart/2005/8/layout/cycle4"/>
    <dgm:cxn modelId="{79664DAA-0008-443B-ACBD-BAC58394E1FA}" type="presOf" srcId="{E2014918-CD3D-4D7C-B775-5D25B99BAE16}" destId="{5F97978F-B75B-46AB-A321-1826DC7583F5}" srcOrd="1" destOrd="0" presId="urn:microsoft.com/office/officeart/2005/8/layout/cycle4"/>
    <dgm:cxn modelId="{616E7069-EA2E-4682-A237-2098F1809383}" type="presOf" srcId="{73A7DF95-FFCC-4C53-9E0E-32BE1B8D4542}" destId="{6AA5D0F7-821F-45E2-8BE0-500FFC607081}" srcOrd="0" destOrd="0" presId="urn:microsoft.com/office/officeart/2005/8/layout/cycle4"/>
    <dgm:cxn modelId="{5EEC6207-72A4-4BFD-9C01-7AA646E28F34}" type="presOf" srcId="{2B26DD7F-EFCF-4084-9923-B0F068009EFE}" destId="{95449C11-3154-4E32-AE09-3504D0EAD723}" srcOrd="1" destOrd="2" presId="urn:microsoft.com/office/officeart/2005/8/layout/cycle4"/>
    <dgm:cxn modelId="{DE310A7B-32A6-4F84-BB95-F0ABC1ACFE15}" srcId="{6A418DB2-FA59-491F-8962-FFCC87C8D015}" destId="{0836CA2E-A746-4D20-AFB6-567C7B925BD7}" srcOrd="1" destOrd="0" parTransId="{B9062844-033E-47DD-AD66-872F45EF8CCF}" sibTransId="{5EF9FC57-E5C4-4B46-8A9B-DB0CBD09B4D5}"/>
    <dgm:cxn modelId="{0E8B5A65-92DD-4255-843B-AF8FF09AECCF}" type="presOf" srcId="{9A2ACA0B-139B-44E3-888B-3F65A8ABDA6D}" destId="{F9D6CC48-88B2-402A-AA49-B1E42D66EB79}" srcOrd="1" destOrd="1" presId="urn:microsoft.com/office/officeart/2005/8/layout/cycle4"/>
    <dgm:cxn modelId="{5953FE9D-1AEA-4AB4-8746-7B1AB9ED5A47}" type="presOf" srcId="{6A418DB2-FA59-491F-8962-FFCC87C8D015}" destId="{94B591FA-7BC7-48BF-8C95-F23F30AED5F0}" srcOrd="0" destOrd="0" presId="urn:microsoft.com/office/officeart/2005/8/layout/cycle4"/>
    <dgm:cxn modelId="{2B676911-0A49-4D00-9B4F-8E6E3D231C8A}" type="presOf" srcId="{9A2ACA0B-139B-44E3-888B-3F65A8ABDA6D}" destId="{391B4E05-6C6F-4396-AEF4-85F51DB85B77}" srcOrd="0" destOrd="1" presId="urn:microsoft.com/office/officeart/2005/8/layout/cycle4"/>
    <dgm:cxn modelId="{5EDB3B6D-E434-4EAB-AFF2-185F3AE838A8}" srcId="{73A7DF95-FFCC-4C53-9E0E-32BE1B8D4542}" destId="{998DA185-F7A6-4B2B-9712-358C0AB0438A}" srcOrd="1" destOrd="0" parTransId="{FF59BF52-243D-469F-B26D-A54BAD70BF63}" sibTransId="{91EABDBE-6EED-44AE-B2B0-786EFEDFA3AD}"/>
    <dgm:cxn modelId="{FBECDAEF-6AF2-4E83-9B0B-F5FAFE0F4CE3}" type="presOf" srcId="{32EA08F5-2676-47ED-92CD-23699F472889}" destId="{0BCE7A29-98A5-42D2-89B3-8244A469635E}" srcOrd="0" destOrd="0" presId="urn:microsoft.com/office/officeart/2005/8/layout/cycle4"/>
    <dgm:cxn modelId="{88C00B27-6CC9-49C2-9797-BB7FAAA71E2E}" type="presOf" srcId="{998DA185-F7A6-4B2B-9712-358C0AB0438A}" destId="{A4EA5FB1-29AE-4A3F-B7AA-27873CDDBD23}" srcOrd="0" destOrd="1" presId="urn:microsoft.com/office/officeart/2005/8/layout/cycle4"/>
    <dgm:cxn modelId="{5439530A-E4D4-4FBF-9B8C-AF488B2A1035}" type="presOf" srcId="{D92F4695-B8CA-40BF-87A6-FA960FA34ADB}" destId="{21B0A0DF-6610-4A5E-81CF-6C32DAB946B4}" srcOrd="1" destOrd="0" presId="urn:microsoft.com/office/officeart/2005/8/layout/cycle4"/>
    <dgm:cxn modelId="{D370EF2D-0E46-4749-B687-E25FBCF0BE6C}" type="presOf" srcId="{D92F4695-B8CA-40BF-87A6-FA960FA34ADB}" destId="{A0882C13-0974-412A-8659-9A81E3BAA331}" srcOrd="0" destOrd="0" presId="urn:microsoft.com/office/officeart/2005/8/layout/cycle4"/>
    <dgm:cxn modelId="{07A86F20-1620-4F40-B4F2-B20BB3EBC739}" type="presOf" srcId="{AB16D174-8524-4596-ADD9-A30EFBC4C0C1}" destId="{391B4E05-6C6F-4396-AEF4-85F51DB85B77}" srcOrd="0" destOrd="0" presId="urn:microsoft.com/office/officeart/2005/8/layout/cycle4"/>
    <dgm:cxn modelId="{3967DA2A-0FB8-42D8-B5C2-6639E110A982}" srcId="{2A6933CD-2838-4194-8A38-9279554DA524}" destId="{9A2ACA0B-139B-44E3-888B-3F65A8ABDA6D}" srcOrd="1" destOrd="0" parTransId="{38FAB57F-0EFA-49C8-BEE9-0DAE2CB63DB2}" sibTransId="{CA5EA1E2-15BF-45E1-B1CB-180692C70CB6}"/>
    <dgm:cxn modelId="{162A5F5A-AB2E-4929-B3E8-42F670E48CDC}" type="presOf" srcId="{998DA185-F7A6-4B2B-9712-358C0AB0438A}" destId="{5F97978F-B75B-46AB-A321-1826DC7583F5}" srcOrd="1" destOrd="1" presId="urn:microsoft.com/office/officeart/2005/8/layout/cycle4"/>
    <dgm:cxn modelId="{468592AA-54CA-4ABE-B421-B938B1027B11}" srcId="{F7A25CE9-B1C8-489E-A82B-9E7D975DC97F}" destId="{6A418DB2-FA59-491F-8962-FFCC87C8D015}" srcOrd="2" destOrd="0" parTransId="{ADC530B7-2224-425A-9123-0A24013B0A6B}" sibTransId="{82B64170-9A13-4D8D-B1A8-E137C1CF623B}"/>
    <dgm:cxn modelId="{946FC45E-4686-42A1-B930-3EE579B05DEB}" srcId="{F7A25CE9-B1C8-489E-A82B-9E7D975DC97F}" destId="{2A6933CD-2838-4194-8A38-9279554DA524}" srcOrd="1" destOrd="0" parTransId="{74333729-AC1C-45D1-A79B-EF46E77C3EB8}" sibTransId="{E6235235-EE43-482B-9F59-FFD1EAF18BBE}"/>
    <dgm:cxn modelId="{4944D010-FB2C-4C2D-BA56-2647B6B3F2A2}" srcId="{F7A25CE9-B1C8-489E-A82B-9E7D975DC97F}" destId="{33F85968-244C-444C-8CD8-F8A4A8F6F638}" srcOrd="0" destOrd="0" parTransId="{A5DB63A6-DF64-4697-A59C-7D2B3EB7033B}" sibTransId="{DB9A2125-2CAF-48F3-B37A-ABD15106E684}"/>
    <dgm:cxn modelId="{9C084F08-B636-4C97-ADF4-BC67267113DA}" type="presOf" srcId="{F7A25CE9-B1C8-489E-A82B-9E7D975DC97F}" destId="{2636A64E-D5BA-40A9-A633-787282FA9EBB}" srcOrd="0" destOrd="0" presId="urn:microsoft.com/office/officeart/2005/8/layout/cycle4"/>
    <dgm:cxn modelId="{F2426E2E-16F6-420E-92D8-793422AC8E78}" srcId="{33F85968-244C-444C-8CD8-F8A4A8F6F638}" destId="{32EA08F5-2676-47ED-92CD-23699F472889}" srcOrd="0" destOrd="0" parTransId="{5FAB89AD-B996-402D-BEB6-0C424701B298}" sibTransId="{256608B1-F3DE-4BC4-8503-E7EECEC66A17}"/>
    <dgm:cxn modelId="{98E6263D-012D-4302-BB89-3EF3C2086071}" type="presOf" srcId="{2B26DD7F-EFCF-4084-9923-B0F068009EFE}" destId="{0BCE7A29-98A5-42D2-89B3-8244A469635E}" srcOrd="0" destOrd="2" presId="urn:microsoft.com/office/officeart/2005/8/layout/cycle4"/>
    <dgm:cxn modelId="{2E459B65-7B2D-4082-A15A-744783E990D2}" srcId="{F7A25CE9-B1C8-489E-A82B-9E7D975DC97F}" destId="{73A7DF95-FFCC-4C53-9E0E-32BE1B8D4542}" srcOrd="3" destOrd="0" parTransId="{5A0DA15A-5F0F-45ED-BD67-3E745A33A4A9}" sibTransId="{0563FE45-AF76-45BA-9BA8-0C87278AD15B}"/>
    <dgm:cxn modelId="{3EF7CC99-0229-429F-924D-03F52F71AF27}" srcId="{73A7DF95-FFCC-4C53-9E0E-32BE1B8D4542}" destId="{E2014918-CD3D-4D7C-B775-5D25B99BAE16}" srcOrd="0" destOrd="0" parTransId="{F7A3DED4-DC09-4B84-AAB7-B28D2CCC5778}" sibTransId="{22A388B6-FD11-4A20-95AD-3856919D6F8D}"/>
    <dgm:cxn modelId="{B2D8FB15-3C5C-4920-A40E-CF6A230832F6}" type="presOf" srcId="{33F85968-244C-444C-8CD8-F8A4A8F6F638}" destId="{2FFB39A7-7465-43A9-8E92-872C2C12914E}" srcOrd="0" destOrd="0" presId="urn:microsoft.com/office/officeart/2005/8/layout/cycle4"/>
    <dgm:cxn modelId="{31B23C8F-6ED7-4B0F-945D-5B7190AE6CF3}" type="presOf" srcId="{89D65B9C-7708-4FFC-B381-00E7B1AEA8E4}" destId="{95449C11-3154-4E32-AE09-3504D0EAD723}" srcOrd="1" destOrd="1" presId="urn:microsoft.com/office/officeart/2005/8/layout/cycle4"/>
    <dgm:cxn modelId="{5AF807BF-F48F-4415-BE70-A4160AA463CF}" type="presOf" srcId="{E2014918-CD3D-4D7C-B775-5D25B99BAE16}" destId="{A4EA5FB1-29AE-4A3F-B7AA-27873CDDBD23}" srcOrd="0" destOrd="0" presId="urn:microsoft.com/office/officeart/2005/8/layout/cycle4"/>
    <dgm:cxn modelId="{FD8058FF-AD18-4366-BE94-2BAF7033F62C}" srcId="{2A6933CD-2838-4194-8A38-9279554DA524}" destId="{AB16D174-8524-4596-ADD9-A30EFBC4C0C1}" srcOrd="0" destOrd="0" parTransId="{020C488B-BA47-4A16-9F6A-E300268E8461}" sibTransId="{F297E3E0-D69E-4A26-8772-F746A521615E}"/>
    <dgm:cxn modelId="{CF8FFED5-4A2F-4CAE-AF54-8A105FB1C900}" type="presOf" srcId="{2A6933CD-2838-4194-8A38-9279554DA524}" destId="{0BA60502-FA08-4694-9E5F-7D4A2AAEEAAD}" srcOrd="0" destOrd="0" presId="urn:microsoft.com/office/officeart/2005/8/layout/cycle4"/>
    <dgm:cxn modelId="{8CFD5567-C47E-48ED-BFD2-8CCF1900719E}" srcId="{6A418DB2-FA59-491F-8962-FFCC87C8D015}" destId="{D92F4695-B8CA-40BF-87A6-FA960FA34ADB}" srcOrd="0" destOrd="0" parTransId="{7D110B1F-B9F2-4E04-8A67-F1701E5B658B}" sibTransId="{A81A8DF0-C6A2-4CC4-ADB7-FC026072B912}"/>
    <dgm:cxn modelId="{4E78D88D-1765-4FB4-827D-0D4D8705AE27}" type="presParOf" srcId="{2636A64E-D5BA-40A9-A633-787282FA9EBB}" destId="{3C6E7B12-2F72-437C-8BC8-A2694F2E1179}" srcOrd="0" destOrd="0" presId="urn:microsoft.com/office/officeart/2005/8/layout/cycle4"/>
    <dgm:cxn modelId="{FA268C58-0591-4B82-9C20-4A6A7423401F}" type="presParOf" srcId="{3C6E7B12-2F72-437C-8BC8-A2694F2E1179}" destId="{DDD19CE8-6C69-4B4C-AC2E-D4D5F772B757}" srcOrd="0" destOrd="0" presId="urn:microsoft.com/office/officeart/2005/8/layout/cycle4"/>
    <dgm:cxn modelId="{0EACBB57-9EB4-491F-AFF4-3F5AE18AD035}" type="presParOf" srcId="{DDD19CE8-6C69-4B4C-AC2E-D4D5F772B757}" destId="{0BCE7A29-98A5-42D2-89B3-8244A469635E}" srcOrd="0" destOrd="0" presId="urn:microsoft.com/office/officeart/2005/8/layout/cycle4"/>
    <dgm:cxn modelId="{4EC8AAF2-2A41-415D-A5BC-2D08D5D7B00E}" type="presParOf" srcId="{DDD19CE8-6C69-4B4C-AC2E-D4D5F772B757}" destId="{95449C11-3154-4E32-AE09-3504D0EAD723}" srcOrd="1" destOrd="0" presId="urn:microsoft.com/office/officeart/2005/8/layout/cycle4"/>
    <dgm:cxn modelId="{B1999099-2B4C-440C-9FBE-6141A0E36B86}" type="presParOf" srcId="{3C6E7B12-2F72-437C-8BC8-A2694F2E1179}" destId="{809B6A4F-388B-4484-AE58-EA2BE112F2E6}" srcOrd="1" destOrd="0" presId="urn:microsoft.com/office/officeart/2005/8/layout/cycle4"/>
    <dgm:cxn modelId="{3ABA49C2-7DB4-4187-8E74-FCE9C0A5C6A2}" type="presParOf" srcId="{809B6A4F-388B-4484-AE58-EA2BE112F2E6}" destId="{391B4E05-6C6F-4396-AEF4-85F51DB85B77}" srcOrd="0" destOrd="0" presId="urn:microsoft.com/office/officeart/2005/8/layout/cycle4"/>
    <dgm:cxn modelId="{67C73F2F-D317-4382-86CC-15D0695DB5C1}" type="presParOf" srcId="{809B6A4F-388B-4484-AE58-EA2BE112F2E6}" destId="{F9D6CC48-88B2-402A-AA49-B1E42D66EB79}" srcOrd="1" destOrd="0" presId="urn:microsoft.com/office/officeart/2005/8/layout/cycle4"/>
    <dgm:cxn modelId="{2C49DF71-CF2E-4F89-9480-5DDF84F6B86E}" type="presParOf" srcId="{3C6E7B12-2F72-437C-8BC8-A2694F2E1179}" destId="{958E1D3D-F377-4AB4-8A5C-FA3FA21CCB17}" srcOrd="2" destOrd="0" presId="urn:microsoft.com/office/officeart/2005/8/layout/cycle4"/>
    <dgm:cxn modelId="{777B8A57-EA31-4E40-BD6A-AA092CF50808}" type="presParOf" srcId="{958E1D3D-F377-4AB4-8A5C-FA3FA21CCB17}" destId="{A0882C13-0974-412A-8659-9A81E3BAA331}" srcOrd="0" destOrd="0" presId="urn:microsoft.com/office/officeart/2005/8/layout/cycle4"/>
    <dgm:cxn modelId="{1360D26C-9EBA-4B88-9081-4CADB048F7E4}" type="presParOf" srcId="{958E1D3D-F377-4AB4-8A5C-FA3FA21CCB17}" destId="{21B0A0DF-6610-4A5E-81CF-6C32DAB946B4}" srcOrd="1" destOrd="0" presId="urn:microsoft.com/office/officeart/2005/8/layout/cycle4"/>
    <dgm:cxn modelId="{93F94A50-FA58-4207-B2E3-1579C4BF0DD4}" type="presParOf" srcId="{3C6E7B12-2F72-437C-8BC8-A2694F2E1179}" destId="{6E1A2BC5-EC33-4740-80E0-82CF407EC4DC}" srcOrd="3" destOrd="0" presId="urn:microsoft.com/office/officeart/2005/8/layout/cycle4"/>
    <dgm:cxn modelId="{95AF66D4-A267-49B6-924F-A166BBB116B2}" type="presParOf" srcId="{6E1A2BC5-EC33-4740-80E0-82CF407EC4DC}" destId="{A4EA5FB1-29AE-4A3F-B7AA-27873CDDBD23}" srcOrd="0" destOrd="0" presId="urn:microsoft.com/office/officeart/2005/8/layout/cycle4"/>
    <dgm:cxn modelId="{9DB51CEC-12BB-4DFF-9548-4CBC8C5EDB98}" type="presParOf" srcId="{6E1A2BC5-EC33-4740-80E0-82CF407EC4DC}" destId="{5F97978F-B75B-46AB-A321-1826DC7583F5}" srcOrd="1" destOrd="0" presId="urn:microsoft.com/office/officeart/2005/8/layout/cycle4"/>
    <dgm:cxn modelId="{ADBF1069-D764-486A-B82E-C95422EF073D}" type="presParOf" srcId="{3C6E7B12-2F72-437C-8BC8-A2694F2E1179}" destId="{C2B83D70-FD4B-4579-94A3-4494FDFD2B06}" srcOrd="4" destOrd="0" presId="urn:microsoft.com/office/officeart/2005/8/layout/cycle4"/>
    <dgm:cxn modelId="{B9177385-E50D-44F7-A40A-C343D60B6C69}" type="presParOf" srcId="{2636A64E-D5BA-40A9-A633-787282FA9EBB}" destId="{A0CE6964-D582-4366-B06E-E646D7870311}" srcOrd="1" destOrd="0" presId="urn:microsoft.com/office/officeart/2005/8/layout/cycle4"/>
    <dgm:cxn modelId="{D9E2E0C0-6A28-4FB2-A79F-A664092D37A7}" type="presParOf" srcId="{A0CE6964-D582-4366-B06E-E646D7870311}" destId="{2FFB39A7-7465-43A9-8E92-872C2C12914E}" srcOrd="0" destOrd="0" presId="urn:microsoft.com/office/officeart/2005/8/layout/cycle4"/>
    <dgm:cxn modelId="{162A0EB4-E21C-4059-B3FD-66F7F29C01AD}" type="presParOf" srcId="{A0CE6964-D582-4366-B06E-E646D7870311}" destId="{0BA60502-FA08-4694-9E5F-7D4A2AAEEAAD}" srcOrd="1" destOrd="0" presId="urn:microsoft.com/office/officeart/2005/8/layout/cycle4"/>
    <dgm:cxn modelId="{623266CB-BE90-456F-AC6B-114ED2FDC713}" type="presParOf" srcId="{A0CE6964-D582-4366-B06E-E646D7870311}" destId="{94B591FA-7BC7-48BF-8C95-F23F30AED5F0}" srcOrd="2" destOrd="0" presId="urn:microsoft.com/office/officeart/2005/8/layout/cycle4"/>
    <dgm:cxn modelId="{47F6379D-05E8-4344-A40C-C27D20BCC07F}" type="presParOf" srcId="{A0CE6964-D582-4366-B06E-E646D7870311}" destId="{6AA5D0F7-821F-45E2-8BE0-500FFC607081}" srcOrd="3" destOrd="0" presId="urn:microsoft.com/office/officeart/2005/8/layout/cycle4"/>
    <dgm:cxn modelId="{F8DA6742-686F-474C-919A-89E44A1AC4D4}" type="presParOf" srcId="{A0CE6964-D582-4366-B06E-E646D7870311}" destId="{AE6B75C4-78FD-4955-A8EB-4F12010AD15B}" srcOrd="4" destOrd="0" presId="urn:microsoft.com/office/officeart/2005/8/layout/cycle4"/>
    <dgm:cxn modelId="{67810CAD-5F79-4E4A-AECC-402ADF351DB4}" type="presParOf" srcId="{2636A64E-D5BA-40A9-A633-787282FA9EBB}" destId="{BA36C55D-7C10-4837-8704-8E530E37785F}" srcOrd="2" destOrd="0" presId="urn:microsoft.com/office/officeart/2005/8/layout/cycle4"/>
    <dgm:cxn modelId="{9E36D772-922B-4D70-937D-446755B99F0B}" type="presParOf" srcId="{2636A64E-D5BA-40A9-A633-787282FA9EBB}" destId="{B1CB7EC3-735A-4349-9DDA-CEDBFB19B57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image" Target="../media/image69.wmf"/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12" Type="http://schemas.openxmlformats.org/officeDocument/2006/relationships/image" Target="../media/image68.wmf"/><Relationship Id="rId17" Type="http://schemas.openxmlformats.org/officeDocument/2006/relationships/image" Target="../media/image73.wmf"/><Relationship Id="rId2" Type="http://schemas.openxmlformats.org/officeDocument/2006/relationships/image" Target="../media/image58.wmf"/><Relationship Id="rId16" Type="http://schemas.openxmlformats.org/officeDocument/2006/relationships/image" Target="../media/image72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11" Type="http://schemas.openxmlformats.org/officeDocument/2006/relationships/image" Target="../media/image67.wmf"/><Relationship Id="rId5" Type="http://schemas.openxmlformats.org/officeDocument/2006/relationships/image" Target="../media/image61.wmf"/><Relationship Id="rId15" Type="http://schemas.openxmlformats.org/officeDocument/2006/relationships/image" Target="../media/image71.wmf"/><Relationship Id="rId10" Type="http://schemas.openxmlformats.org/officeDocument/2006/relationships/image" Target="../media/image66.wmf"/><Relationship Id="rId4" Type="http://schemas.openxmlformats.org/officeDocument/2006/relationships/image" Target="../media/image60.wmf"/><Relationship Id="rId9" Type="http://schemas.openxmlformats.org/officeDocument/2006/relationships/image" Target="../media/image65.wmf"/><Relationship Id="rId14" Type="http://schemas.openxmlformats.org/officeDocument/2006/relationships/image" Target="../media/image7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5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724506C0-3FFE-45A5-803D-9F4FC5464A70}" type="datetimeFigureOut">
              <a:t>26.05.2022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F8646707-6BBD-41A9-B4DF-0C76A73A2D2A}" type="slidenum"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20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/>
              <a:t>Этот шаблон можно использовать как начальный файл для предоставления обновлений</a:t>
            </a:r>
            <a:r>
              <a:rPr lang="ru-RU" baseline="0" dirty="0"/>
              <a:t> вех проекта.</a:t>
            </a:r>
            <a:endParaRPr lang="ru-RU" dirty="0"/>
          </a:p>
          <a:p>
            <a:endParaRPr lang="ru-RU" baseline="0" dirty="0"/>
          </a:p>
          <a:p>
            <a:pPr lvl="0"/>
            <a:r>
              <a:rPr lang="ru-RU" sz="1000" b="1" dirty="0"/>
              <a:t>Разделы</a:t>
            </a:r>
            <a:endParaRPr lang="ru-RU" sz="1000" b="0" dirty="0"/>
          </a:p>
          <a:p>
            <a:pPr lvl="0"/>
            <a:r>
              <a:rPr lang="ru-RU" sz="1000" b="0" dirty="0"/>
              <a:t>Для добавления разделов щелкните слайд правой кнопкой мыши.</a:t>
            </a:r>
            <a:r>
              <a:rPr lang="ru-RU" sz="1000" b="0" baseline="0" dirty="0"/>
              <a:t> Разделы позволяют упорядочить слайды и организовать совместную работу нескольких авторов.</a:t>
            </a:r>
            <a:endParaRPr lang="ru-RU" sz="1000" b="0" dirty="0"/>
          </a:p>
          <a:p>
            <a:pPr lvl="0"/>
            <a:endParaRPr lang="ru-RU" sz="1000" b="1" dirty="0"/>
          </a:p>
          <a:p>
            <a:pPr lvl="0"/>
            <a:r>
              <a:rPr lang="ru-RU" sz="1000" b="1" dirty="0"/>
              <a:t>Заметки</a:t>
            </a:r>
          </a:p>
          <a:p>
            <a:pPr lvl="0"/>
            <a:r>
              <a:rPr lang="ru-RU" sz="1000" dirty="0"/>
              <a:t>Используйте раздел заметок для размещения заметок докладчика или дополнительных сведений для аудитории.</a:t>
            </a:r>
            <a:r>
              <a:rPr lang="ru-RU" sz="1000" baseline="0" dirty="0"/>
              <a:t> Во время воспроизведения презентации эти заметки отображаются в представлении презентации. </a:t>
            </a:r>
          </a:p>
          <a:p>
            <a:pPr lvl="0">
              <a:buFontTx/>
              <a:buNone/>
            </a:pPr>
            <a:r>
              <a:rPr lang="ru-RU" sz="1000" dirty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lvl="0"/>
            <a:endParaRPr lang="ru-RU" sz="1000" dirty="0"/>
          </a:p>
          <a:p>
            <a:pPr lvl="0">
              <a:buFontTx/>
              <a:buNone/>
            </a:pPr>
            <a:r>
              <a:rPr lang="ru-RU" sz="1000" b="1" dirty="0"/>
              <a:t>Сочетаемые цвета </a:t>
            </a:r>
          </a:p>
          <a:p>
            <a:pPr lvl="0">
              <a:buFontTx/>
              <a:buNone/>
            </a:pPr>
            <a:r>
              <a:rPr lang="ru-RU" sz="1000" dirty="0"/>
              <a:t>Обратите особое внимание на графики, диаграммы и надписи.</a:t>
            </a:r>
            <a:r>
              <a:rPr lang="ru-RU" sz="1000" baseline="0" dirty="0"/>
              <a:t> </a:t>
            </a:r>
            <a:endParaRPr lang="ru-RU" sz="1000" dirty="0"/>
          </a:p>
          <a:p>
            <a:pPr lvl="0"/>
            <a:r>
              <a:rPr lang="ru-RU" sz="1000" dirty="0"/>
              <a:t>Учтите, что печать будет выполняться </a:t>
            </a:r>
            <a:r>
              <a:rPr lang="ru-RU" sz="1000" dirty="0" err="1"/>
              <a:t>в черно-белом режиме или в оттенках серого</a:t>
            </a:r>
            <a:r>
              <a:rPr lang="ru-RU" sz="1000" dirty="0"/>
              <a:t>. Выполните пробную печать, чтобы убедиться в сохранении разницы между цветами при печати </a:t>
            </a:r>
            <a:r>
              <a:rPr lang="ru-RU" sz="1000" dirty="0" err="1"/>
              <a:t>в черно-белом режиме или в оттенках серого</a:t>
            </a:r>
            <a:r>
              <a:rPr lang="ru-RU" sz="1000" dirty="0"/>
              <a:t>.</a:t>
            </a:r>
          </a:p>
          <a:p>
            <a:pPr lvl="0">
              <a:buFontTx/>
              <a:buNone/>
            </a:pPr>
            <a:endParaRPr lang="ru-RU" sz="1000" dirty="0"/>
          </a:p>
          <a:p>
            <a:pPr lvl="0">
              <a:buFontTx/>
              <a:buNone/>
            </a:pPr>
            <a:r>
              <a:rPr lang="ru-RU" sz="1000" b="1" dirty="0"/>
              <a:t>Диаграммы, таблицы и графики</a:t>
            </a:r>
          </a:p>
          <a:p>
            <a:pPr lvl="0"/>
            <a:r>
              <a:rPr lang="ru-RU" sz="1000" dirty="0"/>
              <a:t>Не усложняйте восприятие: по возможности используйте согласованные, простые стили и цвета.</a:t>
            </a:r>
          </a:p>
          <a:p>
            <a:pPr lvl="0"/>
            <a:r>
              <a:rPr lang="ru-RU" sz="1000" dirty="0"/>
              <a:t>Снабдите все диаграммы и таблицы подписями.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020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046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95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3CE8FB7-8CAA-4F6E-9DBD-B1ACD10AF4FD}" type="slidenum">
              <a:rPr lang="ru-RU" smtClean="0">
                <a:solidFill>
                  <a:prstClr val="black"/>
                </a:solidFill>
              </a:rPr>
              <a:pPr eaLnBrk="1" hangingPunct="1"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000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046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05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494FA51-BA0C-43F5-BC7E-60802345EF8B}" type="slidenum">
              <a:rPr lang="ru-RU" smtClean="0"/>
              <a:pPr eaLnBrk="1" hangingPunct="1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77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05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494FA51-BA0C-43F5-BC7E-60802345EF8B}" type="slidenum">
              <a:rPr lang="ru-RU" smtClean="0"/>
              <a:pPr eaLnBrk="1" hangingPunct="1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581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46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2880D64-A924-450E-AB28-0E6C1763EE8A}" type="slidenum">
              <a:rPr lang="ru-RU" smtClean="0"/>
              <a:pPr eaLnBrk="1" hangingPunct="1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4914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157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805B2A0-1FC7-46E6-B4F0-DE7848BF1473}" type="slidenum">
              <a:rPr lang="ru-RU" smtClean="0"/>
              <a:pPr eaLnBrk="1" hangingPunct="1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7531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ru-RU" smtClean="0"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3661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ru-RU" smtClean="0"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3661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632C8850-63CE-4817-BF11-CD6336107589}" type="slidenum">
              <a:rPr lang="ru-RU" sz="1200"/>
              <a:pPr algn="r" eaLnBrk="1" hangingPunct="1"/>
              <a:t>47</a:t>
            </a:fld>
            <a:endParaRPr lang="ru-RU" sz="120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831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dirty="0"/>
              <a:t>* Если какая-либо из</a:t>
            </a:r>
            <a:r>
              <a:rPr lang="ru-RU" baseline="0" dirty="0"/>
              <a:t> этих проблем вызывает отставание от расписания или требует дальнейшего обсуждения, включите подробности в следующий слайд.</a:t>
            </a:r>
          </a:p>
          <a:p>
            <a:pPr>
              <a:buFont typeface="Arial" charset="0"/>
              <a:buNone/>
            </a:pPr>
            <a:endParaRPr lang="ru-R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smtClean="0">
                <a:solidFill>
                  <a:prstClr val="black"/>
                </a:solidFill>
              </a:rPr>
              <a:pPr/>
              <a:t>2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4551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78EBA24F-C6B0-4F33-B4CC-B4FC166666B0}" type="slidenum">
              <a:rPr lang="ru-RU" sz="1200"/>
              <a:pPr algn="r" eaLnBrk="1" hangingPunct="1"/>
              <a:t>48</a:t>
            </a:fld>
            <a:endParaRPr lang="ru-RU" sz="12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1473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0B7113F-B40F-402A-9AAA-ACEFF3E467EF}" type="slidenum">
              <a:rPr lang="ru-RU" sz="1200"/>
              <a:pPr algn="r" eaLnBrk="1" hangingPunct="1"/>
              <a:t>50</a:t>
            </a:fld>
            <a:endParaRPr lang="ru-RU" sz="120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7900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116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0C19F06-4434-4712-AB21-4FB77727C7A8}" type="slidenum">
              <a:rPr lang="ru-RU" smtClean="0">
                <a:solidFill>
                  <a:prstClr val="black"/>
                </a:solidFill>
              </a:rPr>
              <a:pPr eaLnBrk="1" hangingPunct="1"/>
              <a:t>55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0445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dirty="0"/>
              <a:t>* Если какая-либо из</a:t>
            </a:r>
            <a:r>
              <a:rPr lang="ru-RU" baseline="0" dirty="0"/>
              <a:t> этих проблем вызывает отставание от расписания или требует дальнейшего обсуждения, включите подробности в следующий слайд.</a:t>
            </a:r>
          </a:p>
          <a:p>
            <a:pPr>
              <a:buFont typeface="Arial" charset="0"/>
              <a:buNone/>
            </a:pPr>
            <a:endParaRPr lang="ru-R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smtClean="0">
                <a:solidFill>
                  <a:prstClr val="black"/>
                </a:solidFill>
              </a:rPr>
              <a:pPr/>
              <a:t>57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470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smtClean="0">
                <a:solidFill>
                  <a:prstClr val="black"/>
                </a:solidFill>
              </a:rPr>
              <a:pPr/>
              <a:t>58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932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dirty="0"/>
              <a:t>* Если какая-либо из</a:t>
            </a:r>
            <a:r>
              <a:rPr lang="ru-RU" baseline="0" dirty="0"/>
              <a:t> этих проблем вызывает отставание от расписания или требует дальнейшего обсуждения, включите подробности в следующий слайд.</a:t>
            </a:r>
          </a:p>
          <a:p>
            <a:pPr>
              <a:buFont typeface="Arial" charset="0"/>
              <a:buNone/>
            </a:pPr>
            <a:endParaRPr lang="ru-R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smtClean="0">
                <a:solidFill>
                  <a:prstClr val="black"/>
                </a:solidFill>
              </a:rPr>
              <a:pPr/>
              <a:t>3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146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dirty="0"/>
              <a:t>* Если какая-либо из</a:t>
            </a:r>
            <a:r>
              <a:rPr lang="ru-RU" baseline="0" dirty="0"/>
              <a:t> этих проблем вызывает отставание от расписания или требует дальнейшего обсуждения, включите подробности в следующий слайд.</a:t>
            </a:r>
          </a:p>
          <a:p>
            <a:pPr>
              <a:buFont typeface="Arial" charset="0"/>
              <a:buNone/>
            </a:pPr>
            <a:endParaRPr lang="ru-R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smtClean="0">
                <a:solidFill>
                  <a:prstClr val="black"/>
                </a:solidFill>
              </a:rPr>
              <a:pPr/>
              <a:t>9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83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dirty="0"/>
              <a:t>* Если какая-либо из</a:t>
            </a:r>
            <a:r>
              <a:rPr lang="ru-RU" baseline="0" dirty="0"/>
              <a:t> этих проблем вызывает отставание от расписания или требует дальнейшего обсуждения, включите подробности в следующий слайд.</a:t>
            </a:r>
          </a:p>
          <a:p>
            <a:pPr>
              <a:buFont typeface="Arial" charset="0"/>
              <a:buNone/>
            </a:pPr>
            <a:endParaRPr lang="ru-R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smtClean="0">
                <a:solidFill>
                  <a:prstClr val="black"/>
                </a:solidFill>
              </a:rPr>
              <a:pPr/>
              <a:t>10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3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smtClean="0">
                <a:solidFill>
                  <a:prstClr val="black"/>
                </a:solidFill>
              </a:rPr>
              <a:pPr/>
              <a:t>11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310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dirty="0"/>
              <a:t>* Если какая-либо из</a:t>
            </a:r>
            <a:r>
              <a:rPr lang="ru-RU" baseline="0" dirty="0"/>
              <a:t> этих проблем вызывает отставание от расписания или требует дальнейшего обсуждения, включите подробности в следующий слайд.</a:t>
            </a:r>
          </a:p>
          <a:p>
            <a:pPr>
              <a:buFont typeface="Arial" charset="0"/>
              <a:buNone/>
            </a:pPr>
            <a:endParaRPr lang="ru-R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smtClean="0">
                <a:solidFill>
                  <a:prstClr val="black"/>
                </a:solidFill>
              </a:rPr>
              <a:pPr/>
              <a:t>12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296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smtClean="0">
                <a:solidFill>
                  <a:prstClr val="black"/>
                </a:solidFill>
              </a:rPr>
              <a:pPr/>
              <a:t>13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61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dirty="0"/>
              <a:t>* Если какая-либо из</a:t>
            </a:r>
            <a:r>
              <a:rPr lang="ru-RU" baseline="0" dirty="0"/>
              <a:t> этих проблем вызывает отставание от расписания или требует дальнейшего обсуждения, включите подробности в следующий слайд.</a:t>
            </a:r>
          </a:p>
          <a:p>
            <a:pPr>
              <a:buFont typeface="Arial" charset="0"/>
              <a:buNone/>
            </a:pPr>
            <a:endParaRPr lang="ru-R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smtClean="0">
                <a:solidFill>
                  <a:prstClr val="black"/>
                </a:solidFill>
              </a:rPr>
              <a:pPr/>
              <a:t>14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616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 eaLnBrk="1" latinLnBrk="0" hangingPunct="1">
              <a:defRPr kumimoji="0" lang="ru-RU">
                <a:latin typeface="Georgia" pitchFamily="18" charset="0"/>
              </a:defRPr>
            </a:lvl1pPr>
          </a:lstStyle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ru-RU"/>
              <a:t>Щелкните для изменения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26.05.2022</a:t>
            </a:fld>
            <a:endParaRPr kumimoji="0"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26.05.2022</a:t>
            </a:fld>
            <a:endParaRPr kumimoji="0"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26.05.2022</a:t>
            </a:fld>
            <a:endParaRPr kumimoji="0"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838" y="104775"/>
            <a:ext cx="8288337" cy="5921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4838" y="984250"/>
            <a:ext cx="4062412" cy="51419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19650" y="984250"/>
            <a:ext cx="4064000" cy="2493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19650" y="3630613"/>
            <a:ext cx="4064000" cy="24955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C1EB2-B474-4846-8F21-F676EF751A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2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3647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 eaLnBrk="1" latinLnBrk="0" hangingPunct="1">
              <a:defRPr kumimoji="0" lang="ru-RU" sz="3600" b="0" cap="none">
                <a:latin typeface="Georgia" pitchFamily="18" charset="0"/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 eaLnBrk="1" latinLnBrk="0" hangingPunct="1">
              <a:buNone/>
              <a:defRPr kumimoji="0" lang="ru-RU"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26.05.2022</a:t>
            </a:fld>
            <a:endParaRPr kumimoji="0"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 eaLnBrk="1" latinLnBrk="0" hangingPunct="1">
              <a:defRPr kumimoji="0" lang="ru-RU" sz="2800">
                <a:latin typeface="Georgia" pitchFamily="18" charset="0"/>
              </a:defRPr>
            </a:lvl1pPr>
          </a:lstStyle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ru-RU" sz="2000">
                <a:latin typeface="Georgia" pitchFamily="18" charset="0"/>
              </a:defRPr>
            </a:lvl1pPr>
            <a:lvl2pPr marL="571500" indent="-22860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ru-RU" sz="1800">
                <a:latin typeface="Georgia" pitchFamily="18" charset="0"/>
              </a:defRPr>
            </a:lvl2pPr>
            <a:lvl3pPr eaLnBrk="1" latinLnBrk="0" hangingPunct="1">
              <a:defRPr kumimoji="0" lang="ru-RU" sz="2000">
                <a:latin typeface="Georgia" pitchFamily="18" charset="0"/>
              </a:defRPr>
            </a:lvl3pPr>
            <a:lvl4pPr eaLnBrk="1" latinLnBrk="0" hangingPunct="1">
              <a:defRPr kumimoji="0" lang="ru-RU" sz="2000">
                <a:latin typeface="Georgia" pitchFamily="18" charset="0"/>
              </a:defRPr>
            </a:lvl4pPr>
            <a:lvl5pPr eaLnBrk="1" latinLnBrk="0" hangingPunct="1">
              <a:defRPr kumimoji="0" lang="ru-RU" sz="2000">
                <a:latin typeface="Georgia" pitchFamily="18" charset="0"/>
              </a:defRPr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26.05.2022</a:t>
            </a:fld>
            <a:endParaRPr kumimoji="0"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26.05.2022</a:t>
            </a:fld>
            <a:endParaRPr kumimoji="0"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 eaLnBrk="1" latinLnBrk="0" hangingPunct="1">
              <a:defRPr kumimoji="0" lang="ru-RU"/>
            </a:lvl1pPr>
          </a:lstStyle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ru-RU" sz="20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ru-RU" sz="2000"/>
            </a:lvl1pPr>
            <a:lvl2pPr eaLnBrk="1" latinLnBrk="0" hangingPunct="1">
              <a:defRPr kumimoji="0" lang="ru-RU" sz="1800"/>
            </a:lvl2pPr>
            <a:lvl3pPr eaLnBrk="1" latinLnBrk="0" hangingPunct="1">
              <a:defRPr kumimoji="0" lang="ru-RU" sz="1600"/>
            </a:lvl3pPr>
            <a:lvl4pPr eaLnBrk="1" latinLnBrk="0" hangingPunct="1">
              <a:defRPr kumimoji="0" lang="ru-RU" sz="1400"/>
            </a:lvl4pPr>
            <a:lvl5pPr eaLnBrk="1" latinLnBrk="0" hangingPunct="1">
              <a:defRPr kumimoji="0" lang="ru-RU" sz="14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ru-RU" sz="20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ru-RU" sz="2000"/>
            </a:lvl1pPr>
            <a:lvl2pPr eaLnBrk="1" latinLnBrk="0" hangingPunct="1">
              <a:defRPr kumimoji="0" lang="ru-RU" sz="1800"/>
            </a:lvl2pPr>
            <a:lvl3pPr eaLnBrk="1" latinLnBrk="0" hangingPunct="1">
              <a:defRPr kumimoji="0" lang="ru-RU" sz="1600"/>
            </a:lvl3pPr>
            <a:lvl4pPr eaLnBrk="1" latinLnBrk="0" hangingPunct="1">
              <a:defRPr kumimoji="0" lang="ru-RU" sz="1400"/>
            </a:lvl4pPr>
            <a:lvl5pPr eaLnBrk="1" latinLnBrk="0" hangingPunct="1">
              <a:defRPr kumimoji="0" lang="ru-RU" sz="14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26.05.2022</a:t>
            </a:fld>
            <a:endParaRPr kumimoji="0"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eaLnBrk="1" latinLnBrk="0" hangingPunct="1">
              <a:defRPr kumimoji="0" lang="ru-RU" sz="2800"/>
            </a:lvl1pPr>
          </a:lstStyle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26.05.2022</a:t>
            </a:fld>
            <a:endParaRPr kumimoji="0"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26.05.2022</a:t>
            </a:fld>
            <a:endParaRPr kumimoji="0"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26.05.2022</a:t>
            </a:fld>
            <a:endParaRPr kumimoji="0"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 dirty="0"/>
              <a:t>Вставка рисунка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26.05.2022</a:t>
            </a:fld>
            <a:endParaRPr kumimoji="0"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t>26.05.2022</a:t>
            </a:fld>
            <a:endParaRPr kumimoji="0"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t>‹#›</a:t>
            </a:fld>
            <a:endParaRPr kumimoji="0"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fade/>
  </p:transition>
  <p:txStyles>
    <p:titleStyle>
      <a:lvl1pPr algn="l" defTabSz="914400" rtl="0" eaLnBrk="1" latinLnBrk="0" hangingPunct="1">
        <a:spcBef>
          <a:spcPct val="0"/>
        </a:spcBef>
        <a:buNone/>
        <a:defRPr kumimoji="0" lang="ru-RU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fatherhood.pairs.com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9" Type="http://schemas.openxmlformats.org/officeDocument/2006/relationships/diagramLayout" Target="../diagrams/layout8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34" Type="http://schemas.openxmlformats.org/officeDocument/2006/relationships/diagramLayout" Target="../diagrams/layout7.xml"/><Relationship Id="rId42" Type="http://schemas.microsoft.com/office/2007/relationships/diagramDrawing" Target="../diagrams/drawing8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33" Type="http://schemas.openxmlformats.org/officeDocument/2006/relationships/diagramData" Target="../diagrams/data7.xml"/><Relationship Id="rId38" Type="http://schemas.openxmlformats.org/officeDocument/2006/relationships/diagramData" Target="../diagrams/data8.xml"/><Relationship Id="rId2" Type="http://schemas.openxmlformats.org/officeDocument/2006/relationships/notesSlide" Target="../notesSlides/notesSlide10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29" Type="http://schemas.openxmlformats.org/officeDocument/2006/relationships/diagramLayout" Target="../diagrams/layout6.xml"/><Relationship Id="rId41" Type="http://schemas.openxmlformats.org/officeDocument/2006/relationships/diagramColors" Target="../diagrams/colors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32" Type="http://schemas.microsoft.com/office/2007/relationships/diagramDrawing" Target="../diagrams/drawing6.xml"/><Relationship Id="rId37" Type="http://schemas.microsoft.com/office/2007/relationships/diagramDrawing" Target="../diagrams/drawing7.xml"/><Relationship Id="rId40" Type="http://schemas.openxmlformats.org/officeDocument/2006/relationships/diagramQuickStyle" Target="../diagrams/quickStyle8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diagramData" Target="../diagrams/data6.xml"/><Relationship Id="rId36" Type="http://schemas.openxmlformats.org/officeDocument/2006/relationships/diagramColors" Target="../diagrams/colors7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31" Type="http://schemas.openxmlformats.org/officeDocument/2006/relationships/diagramColors" Target="../diagrams/colors6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30" Type="http://schemas.openxmlformats.org/officeDocument/2006/relationships/diagramQuickStyle" Target="../diagrams/quickStyle6.xml"/><Relationship Id="rId35" Type="http://schemas.openxmlformats.org/officeDocument/2006/relationships/diagramQuickStyle" Target="../diagrams/quickStyle7.xml"/><Relationship Id="rId4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diagramData" Target="../diagrams/data12.xml"/><Relationship Id="rId18" Type="http://schemas.openxmlformats.org/officeDocument/2006/relationships/diagramData" Target="../diagrams/data13.xml"/><Relationship Id="rId26" Type="http://schemas.openxmlformats.org/officeDocument/2006/relationships/diagramColors" Target="../diagrams/colors14.xml"/><Relationship Id="rId39" Type="http://schemas.openxmlformats.org/officeDocument/2006/relationships/diagramLayout" Target="../diagrams/layout17.xml"/><Relationship Id="rId3" Type="http://schemas.openxmlformats.org/officeDocument/2006/relationships/diagramData" Target="../diagrams/data10.xml"/><Relationship Id="rId21" Type="http://schemas.openxmlformats.org/officeDocument/2006/relationships/diagramColors" Target="../diagrams/colors13.xml"/><Relationship Id="rId34" Type="http://schemas.openxmlformats.org/officeDocument/2006/relationships/diagramLayout" Target="../diagrams/layout16.xml"/><Relationship Id="rId42" Type="http://schemas.microsoft.com/office/2007/relationships/diagramDrawing" Target="../diagrams/drawing17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17" Type="http://schemas.microsoft.com/office/2007/relationships/diagramDrawing" Target="../diagrams/drawing12.xml"/><Relationship Id="rId25" Type="http://schemas.openxmlformats.org/officeDocument/2006/relationships/diagramQuickStyle" Target="../diagrams/quickStyle14.xml"/><Relationship Id="rId33" Type="http://schemas.openxmlformats.org/officeDocument/2006/relationships/diagramData" Target="../diagrams/data16.xml"/><Relationship Id="rId38" Type="http://schemas.openxmlformats.org/officeDocument/2006/relationships/diagramData" Target="../diagrams/data17.xml"/><Relationship Id="rId2" Type="http://schemas.openxmlformats.org/officeDocument/2006/relationships/notesSlide" Target="../notesSlides/notesSlide12.xml"/><Relationship Id="rId16" Type="http://schemas.openxmlformats.org/officeDocument/2006/relationships/diagramColors" Target="../diagrams/colors12.xml"/><Relationship Id="rId20" Type="http://schemas.openxmlformats.org/officeDocument/2006/relationships/diagramQuickStyle" Target="../diagrams/quickStyle13.xml"/><Relationship Id="rId29" Type="http://schemas.openxmlformats.org/officeDocument/2006/relationships/diagramLayout" Target="../diagrams/layout15.xml"/><Relationship Id="rId41" Type="http://schemas.openxmlformats.org/officeDocument/2006/relationships/diagramColors" Target="../diagrams/colors1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24" Type="http://schemas.openxmlformats.org/officeDocument/2006/relationships/diagramLayout" Target="../diagrams/layout14.xml"/><Relationship Id="rId32" Type="http://schemas.microsoft.com/office/2007/relationships/diagramDrawing" Target="../diagrams/drawing15.xml"/><Relationship Id="rId37" Type="http://schemas.microsoft.com/office/2007/relationships/diagramDrawing" Target="../diagrams/drawing16.xml"/><Relationship Id="rId40" Type="http://schemas.openxmlformats.org/officeDocument/2006/relationships/diagramQuickStyle" Target="../diagrams/quickStyle17.xml"/><Relationship Id="rId5" Type="http://schemas.openxmlformats.org/officeDocument/2006/relationships/diagramQuickStyle" Target="../diagrams/quickStyle10.xml"/><Relationship Id="rId15" Type="http://schemas.openxmlformats.org/officeDocument/2006/relationships/diagramQuickStyle" Target="../diagrams/quickStyle12.xml"/><Relationship Id="rId23" Type="http://schemas.openxmlformats.org/officeDocument/2006/relationships/diagramData" Target="../diagrams/data14.xml"/><Relationship Id="rId28" Type="http://schemas.openxmlformats.org/officeDocument/2006/relationships/diagramData" Target="../diagrams/data15.xml"/><Relationship Id="rId36" Type="http://schemas.openxmlformats.org/officeDocument/2006/relationships/diagramColors" Target="../diagrams/colors16.xml"/><Relationship Id="rId10" Type="http://schemas.openxmlformats.org/officeDocument/2006/relationships/diagramQuickStyle" Target="../diagrams/quickStyle11.xml"/><Relationship Id="rId19" Type="http://schemas.openxmlformats.org/officeDocument/2006/relationships/diagramLayout" Target="../diagrams/layout13.xml"/><Relationship Id="rId31" Type="http://schemas.openxmlformats.org/officeDocument/2006/relationships/diagramColors" Target="../diagrams/colors15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Relationship Id="rId14" Type="http://schemas.openxmlformats.org/officeDocument/2006/relationships/diagramLayout" Target="../diagrams/layout12.xml"/><Relationship Id="rId22" Type="http://schemas.microsoft.com/office/2007/relationships/diagramDrawing" Target="../diagrams/drawing13.xml"/><Relationship Id="rId27" Type="http://schemas.microsoft.com/office/2007/relationships/diagramDrawing" Target="../diagrams/drawing14.xml"/><Relationship Id="rId30" Type="http://schemas.openxmlformats.org/officeDocument/2006/relationships/diagramQuickStyle" Target="../diagrams/quickStyle15.xml"/><Relationship Id="rId35" Type="http://schemas.openxmlformats.org/officeDocument/2006/relationships/diagramQuickStyle" Target="../diagrams/quickStyle16.xml"/><Relationship Id="rId43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2.wmf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150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6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8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1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20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47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50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31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56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3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54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61.wmf"/><Relationship Id="rId18" Type="http://schemas.openxmlformats.org/officeDocument/2006/relationships/oleObject" Target="../embeddings/oleObject45.bin"/><Relationship Id="rId26" Type="http://schemas.openxmlformats.org/officeDocument/2006/relationships/oleObject" Target="../embeddings/oleObject49.bin"/><Relationship Id="rId3" Type="http://schemas.openxmlformats.org/officeDocument/2006/relationships/notesSlide" Target="../notesSlides/notesSlide16.xml"/><Relationship Id="rId21" Type="http://schemas.openxmlformats.org/officeDocument/2006/relationships/image" Target="../media/image65.wmf"/><Relationship Id="rId34" Type="http://schemas.openxmlformats.org/officeDocument/2006/relationships/oleObject" Target="../embeddings/oleObject53.bin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42.bin"/><Relationship Id="rId17" Type="http://schemas.openxmlformats.org/officeDocument/2006/relationships/image" Target="../media/image63.wmf"/><Relationship Id="rId25" Type="http://schemas.openxmlformats.org/officeDocument/2006/relationships/image" Target="../media/image67.wmf"/><Relationship Id="rId33" Type="http://schemas.openxmlformats.org/officeDocument/2006/relationships/image" Target="../media/image71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44.bin"/><Relationship Id="rId20" Type="http://schemas.openxmlformats.org/officeDocument/2006/relationships/oleObject" Target="../embeddings/oleObject46.bin"/><Relationship Id="rId29" Type="http://schemas.openxmlformats.org/officeDocument/2006/relationships/image" Target="../media/image69.wmf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60.wmf"/><Relationship Id="rId24" Type="http://schemas.openxmlformats.org/officeDocument/2006/relationships/oleObject" Target="../embeddings/oleObject48.bin"/><Relationship Id="rId32" Type="http://schemas.openxmlformats.org/officeDocument/2006/relationships/oleObject" Target="../embeddings/oleObject52.bin"/><Relationship Id="rId37" Type="http://schemas.openxmlformats.org/officeDocument/2006/relationships/image" Target="../media/image73.wmf"/><Relationship Id="rId5" Type="http://schemas.openxmlformats.org/officeDocument/2006/relationships/image" Target="../media/image57.wmf"/><Relationship Id="rId15" Type="http://schemas.openxmlformats.org/officeDocument/2006/relationships/image" Target="../media/image62.wmf"/><Relationship Id="rId23" Type="http://schemas.openxmlformats.org/officeDocument/2006/relationships/image" Target="../media/image66.wmf"/><Relationship Id="rId28" Type="http://schemas.openxmlformats.org/officeDocument/2006/relationships/oleObject" Target="../embeddings/oleObject50.bin"/><Relationship Id="rId36" Type="http://schemas.openxmlformats.org/officeDocument/2006/relationships/oleObject" Target="../embeddings/oleObject54.bin"/><Relationship Id="rId10" Type="http://schemas.openxmlformats.org/officeDocument/2006/relationships/oleObject" Target="../embeddings/oleObject41.bin"/><Relationship Id="rId19" Type="http://schemas.openxmlformats.org/officeDocument/2006/relationships/image" Target="../media/image64.wmf"/><Relationship Id="rId31" Type="http://schemas.openxmlformats.org/officeDocument/2006/relationships/image" Target="../media/image70.w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59.wmf"/><Relationship Id="rId14" Type="http://schemas.openxmlformats.org/officeDocument/2006/relationships/oleObject" Target="../embeddings/oleObject43.bin"/><Relationship Id="rId22" Type="http://schemas.openxmlformats.org/officeDocument/2006/relationships/oleObject" Target="../embeddings/oleObject47.bin"/><Relationship Id="rId27" Type="http://schemas.openxmlformats.org/officeDocument/2006/relationships/image" Target="../media/image68.wmf"/><Relationship Id="rId30" Type="http://schemas.openxmlformats.org/officeDocument/2006/relationships/oleObject" Target="../embeddings/oleObject51.bin"/><Relationship Id="rId35" Type="http://schemas.openxmlformats.org/officeDocument/2006/relationships/image" Target="../media/image72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18" Type="http://schemas.openxmlformats.org/officeDocument/2006/relationships/image" Target="../media/image8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png"/><Relationship Id="rId11" Type="http://schemas.openxmlformats.org/officeDocument/2006/relationships/image" Target="../media/image77.jpeg"/><Relationship Id="rId5" Type="http://schemas.openxmlformats.org/officeDocument/2006/relationships/image" Target="../media/image76.png"/><Relationship Id="rId15" Type="http://schemas.openxmlformats.org/officeDocument/2006/relationships/image" Target="../media/image86.png"/><Relationship Id="rId10" Type="http://schemas.openxmlformats.org/officeDocument/2006/relationships/image" Target="../media/image76.jpeg"/><Relationship Id="rId4" Type="http://schemas.openxmlformats.org/officeDocument/2006/relationships/image" Target="../media/image74.jpeg"/><Relationship Id="rId9" Type="http://schemas.openxmlformats.org/officeDocument/2006/relationships/image" Target="../media/image75.jpeg"/><Relationship Id="rId14" Type="http://schemas.openxmlformats.org/officeDocument/2006/relationships/image" Target="../media/image8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image" Target="../media/image10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102.wmf"/><Relationship Id="rId4" Type="http://schemas.openxmlformats.org/officeDocument/2006/relationships/oleObject" Target="../embeddings/oleObject55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1.jpe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07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10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79512" y="476672"/>
            <a:ext cx="5904656" cy="2304256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>
                <a:solidFill>
                  <a:srgbClr val="FF0000"/>
                </a:solidFill>
              </a:rPr>
              <a:t/>
            </a:r>
            <a:br>
              <a:rPr lang="ru-RU" sz="2700" b="1" dirty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Программа исследования сложных систем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220072" y="5301208"/>
            <a:ext cx="3762884" cy="1295400"/>
          </a:xfrm>
        </p:spPr>
        <p:txBody>
          <a:bodyPr/>
          <a:lstStyle/>
          <a:p>
            <a:pPr algn="r"/>
            <a:r>
              <a:rPr lang="ru-RU" dirty="0" err="1"/>
              <a:t>дтн</a:t>
            </a:r>
            <a:r>
              <a:rPr lang="ru-RU" dirty="0"/>
              <a:t>, профессор</a:t>
            </a:r>
          </a:p>
          <a:p>
            <a:pPr algn="r"/>
            <a:r>
              <a:rPr lang="ru-RU" dirty="0"/>
              <a:t> </a:t>
            </a:r>
            <a:r>
              <a:rPr lang="ru-RU" b="1" dirty="0"/>
              <a:t>Силантьев Альберт Юрьевич</a:t>
            </a:r>
          </a:p>
          <a:p>
            <a:pPr algn="r"/>
            <a:r>
              <a:rPr lang="ru-RU" dirty="0" smtClean="0"/>
              <a:t>май </a:t>
            </a:r>
            <a:r>
              <a:rPr lang="ru-RU" dirty="0"/>
              <a:t>2022</a:t>
            </a:r>
          </a:p>
        </p:txBody>
      </p:sp>
      <p:sp>
        <p:nvSpPr>
          <p:cNvPr id="4" name="Subtitle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7544" y="5517232"/>
            <a:ext cx="4032448" cy="54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16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Структурный анализ</a:t>
            </a:r>
            <a:endParaRPr lang="ru-RU" sz="20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916832"/>
            <a:ext cx="8280920" cy="26642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i="1" dirty="0" smtClean="0"/>
              <a:t>Теория социальных организмов </a:t>
            </a:r>
            <a:endParaRPr lang="ru-RU" sz="54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503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5008240" cy="914400"/>
          </a:xfrm>
        </p:spPr>
        <p:txBody>
          <a:bodyPr>
            <a:normAutofit fontScale="90000"/>
          </a:bodyPr>
          <a:lstStyle/>
          <a:p>
            <a:r>
              <a:rPr lang="ru-RU" dirty="0"/>
              <a:t>Содержание </a:t>
            </a:r>
            <a:r>
              <a:rPr lang="ru-RU" dirty="0" smtClean="0"/>
              <a:t>дисциплины СЭС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065717"/>
            <a:ext cx="1623080" cy="2427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6895" y="1916832"/>
            <a:ext cx="8928992" cy="43647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Р1. Теория </a:t>
            </a:r>
            <a:r>
              <a:rPr lang="ru-RU" sz="1800" b="1" dirty="0" smtClean="0"/>
              <a:t>социальных </a:t>
            </a:r>
            <a:r>
              <a:rPr lang="ru-RU" sz="1800" b="1" dirty="0"/>
              <a:t>систем</a:t>
            </a:r>
          </a:p>
          <a:p>
            <a:pPr marL="0" indent="0">
              <a:buNone/>
            </a:pPr>
            <a:r>
              <a:rPr lang="ru-RU" sz="1800" dirty="0"/>
              <a:t>Т1. К</a:t>
            </a:r>
            <a:r>
              <a:rPr lang="ru-RU" sz="1800" dirty="0" smtClean="0"/>
              <a:t>ачественная </a:t>
            </a:r>
            <a:r>
              <a:rPr lang="ru-RU" sz="1800" dirty="0"/>
              <a:t>теория социальных организмов</a:t>
            </a:r>
          </a:p>
          <a:p>
            <a:pPr marL="0" indent="0">
              <a:buNone/>
            </a:pPr>
            <a:r>
              <a:rPr lang="ru-RU" sz="1800" dirty="0"/>
              <a:t>Т2. Социальные  законы</a:t>
            </a:r>
          </a:p>
          <a:p>
            <a:pPr marL="0" indent="0">
              <a:buNone/>
            </a:pPr>
            <a:r>
              <a:rPr lang="ru-RU" sz="1800" dirty="0"/>
              <a:t>Т3. </a:t>
            </a:r>
            <a:r>
              <a:rPr lang="ru-RU" sz="1800" dirty="0" smtClean="0">
                <a:solidFill>
                  <a:srgbClr val="C00000"/>
                </a:solidFill>
              </a:rPr>
              <a:t>Структурные законы </a:t>
            </a:r>
            <a:r>
              <a:rPr lang="ru-RU" sz="1800" dirty="0">
                <a:solidFill>
                  <a:srgbClr val="C00000"/>
                </a:solidFill>
              </a:rPr>
              <a:t>сложных систем</a:t>
            </a:r>
          </a:p>
          <a:p>
            <a:pPr marL="0" indent="0">
              <a:buNone/>
            </a:pPr>
            <a:r>
              <a:rPr lang="ru-RU" sz="1800" dirty="0"/>
              <a:t>Р2</a:t>
            </a:r>
            <a:r>
              <a:rPr lang="ru-RU" sz="1800" b="1" dirty="0"/>
              <a:t>. Моделирование развития </a:t>
            </a:r>
            <a:r>
              <a:rPr lang="ru-RU" sz="1800" b="1" dirty="0" smtClean="0"/>
              <a:t>социальных </a:t>
            </a:r>
            <a:r>
              <a:rPr lang="ru-RU" sz="1800" b="1" dirty="0"/>
              <a:t>систем</a:t>
            </a:r>
            <a:r>
              <a:rPr lang="ru-RU" sz="1800" dirty="0"/>
              <a:t> </a:t>
            </a:r>
          </a:p>
          <a:p>
            <a:pPr marL="0" indent="0">
              <a:buNone/>
            </a:pPr>
            <a:r>
              <a:rPr lang="ru-RU" sz="1800" dirty="0"/>
              <a:t>Т4. Ресурсные деревья</a:t>
            </a:r>
          </a:p>
          <a:p>
            <a:pPr marL="0" indent="0">
              <a:buNone/>
            </a:pPr>
            <a:r>
              <a:rPr lang="ru-RU" sz="1800" dirty="0"/>
              <a:t>Т5. </a:t>
            </a:r>
            <a:r>
              <a:rPr lang="ru-RU" sz="1800" dirty="0" smtClean="0"/>
              <a:t>Цивилизации и мировые </a:t>
            </a:r>
            <a:r>
              <a:rPr lang="ru-RU" sz="1800" dirty="0"/>
              <a:t>ментально - экономические группы</a:t>
            </a:r>
          </a:p>
          <a:p>
            <a:pPr marL="0" indent="0">
              <a:buNone/>
            </a:pPr>
            <a:r>
              <a:rPr lang="ru-RU" sz="1800" dirty="0"/>
              <a:t>Т6. Взаимодействие и противостояние ментально-экономических групп</a:t>
            </a:r>
          </a:p>
          <a:p>
            <a:pPr marL="0" indent="0">
              <a:buNone/>
            </a:pPr>
            <a:r>
              <a:rPr lang="ru-RU" sz="1800" dirty="0"/>
              <a:t>Т7.  Эволюционная и кризисная модели мирового развития</a:t>
            </a:r>
          </a:p>
          <a:p>
            <a:pPr marL="0" indent="0">
              <a:buNone/>
            </a:pPr>
            <a:r>
              <a:rPr lang="ru-RU" sz="1800" dirty="0"/>
              <a:t>Т10. Россия в мировой модели </a:t>
            </a:r>
            <a:r>
              <a:rPr lang="ru-RU" sz="1800" dirty="0" smtClean="0"/>
              <a:t>развития</a:t>
            </a:r>
            <a:endParaRPr lang="ru-RU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390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484784"/>
            <a:ext cx="8280920" cy="3600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i="1" dirty="0" smtClean="0"/>
              <a:t>Литература</a:t>
            </a:r>
            <a:endParaRPr lang="ru-RU" sz="1800" i="1" dirty="0"/>
          </a:p>
          <a:p>
            <a:pPr marL="0" indent="0" algn="just">
              <a:buNone/>
            </a:pPr>
            <a:r>
              <a:rPr lang="ru-RU" sz="1800" i="1" dirty="0"/>
              <a:t>1. </a:t>
            </a:r>
            <a:r>
              <a:rPr lang="ru-RU" sz="1800" b="1" i="1" dirty="0">
                <a:solidFill>
                  <a:srgbClr val="C00000"/>
                </a:solidFill>
              </a:rPr>
              <a:t>Силантьев А.Ю. Социальные законы и мировая модель развития М.: АНО </a:t>
            </a:r>
            <a:r>
              <a:rPr lang="ru-RU" sz="1800" b="1" i="1" dirty="0" err="1">
                <a:solidFill>
                  <a:srgbClr val="C00000"/>
                </a:solidFill>
              </a:rPr>
              <a:t>ЦСОиП</a:t>
            </a:r>
            <a:r>
              <a:rPr lang="ru-RU" sz="1800" b="1" i="1" dirty="0">
                <a:solidFill>
                  <a:srgbClr val="C00000"/>
                </a:solidFill>
              </a:rPr>
              <a:t>, 2019. - 248 с. </a:t>
            </a:r>
          </a:p>
          <a:p>
            <a:pPr marL="0" indent="0" algn="just">
              <a:buNone/>
            </a:pPr>
            <a:r>
              <a:rPr lang="ru-RU" sz="1800" i="1" dirty="0" smtClean="0"/>
              <a:t> </a:t>
            </a:r>
            <a:r>
              <a:rPr lang="en-US" sz="1800" i="1" dirty="0" smtClean="0"/>
              <a:t>2</a:t>
            </a:r>
            <a:r>
              <a:rPr lang="en-US" sz="1800" i="1" dirty="0"/>
              <a:t>. </a:t>
            </a:r>
            <a:r>
              <a:rPr lang="ru-RU" sz="1800" b="1" i="1" dirty="0">
                <a:solidFill>
                  <a:srgbClr val="C00000"/>
                </a:solidFill>
              </a:rPr>
              <a:t>Силантьев А.Ю. Социально-экономическая политика 2024. М.: АНО </a:t>
            </a:r>
            <a:r>
              <a:rPr lang="ru-RU" sz="1800" b="1" i="1" dirty="0" err="1">
                <a:solidFill>
                  <a:srgbClr val="C00000"/>
                </a:solidFill>
              </a:rPr>
              <a:t>ЦСОиП</a:t>
            </a:r>
            <a:r>
              <a:rPr lang="ru-RU" sz="1800" b="1" i="1" dirty="0">
                <a:solidFill>
                  <a:srgbClr val="C00000"/>
                </a:solidFill>
              </a:rPr>
              <a:t>, 2020. - 72с. </a:t>
            </a:r>
          </a:p>
          <a:p>
            <a:pPr marL="0" indent="0" algn="just">
              <a:buNone/>
            </a:pPr>
            <a:r>
              <a:rPr lang="ru-RU" sz="1800" i="1" dirty="0"/>
              <a:t>3</a:t>
            </a:r>
            <a:r>
              <a:rPr lang="ru-RU" sz="1800" i="1" dirty="0" smtClean="0"/>
              <a:t>. 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Фомин А.Н. и др. «Научно-методические основы стратегического планирования комплексной безопасности ТЭК». - 533 с. (в печати).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908720"/>
            <a:ext cx="1623080" cy="2427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4993" y="692696"/>
            <a:ext cx="8959007" cy="61653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/>
              <a:t>О</a:t>
            </a:r>
            <a:r>
              <a:rPr lang="ru-RU" b="1" dirty="0" smtClean="0"/>
              <a:t>сновные понятия и </a:t>
            </a:r>
            <a:r>
              <a:rPr lang="ru-RU" b="1" i="1" dirty="0" smtClean="0"/>
              <a:t>результаты</a:t>
            </a:r>
            <a:r>
              <a:rPr lang="ru-RU" b="1" dirty="0" smtClean="0"/>
              <a:t> теории СЭС</a:t>
            </a:r>
            <a:endParaRPr lang="ru-RU" b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Социальные организмы и социальные ресурсы </a:t>
            </a:r>
            <a:endParaRPr lang="ru-RU" sz="1800" dirty="0"/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C00000"/>
                </a:solidFill>
              </a:rPr>
              <a:t>Социальное пространство,</a:t>
            </a: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ru-RU" sz="1800" dirty="0" smtClean="0">
                <a:solidFill>
                  <a:srgbClr val="C00000"/>
                </a:solidFill>
              </a:rPr>
              <a:t>состояния и переходы 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C00000"/>
                </a:solidFill>
              </a:rPr>
              <a:t>Закон убывающей эффективности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C00000"/>
                </a:solidFill>
              </a:rPr>
              <a:t>Структуры, социальные энергии и квантование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/>
              <a:t>З</a:t>
            </a:r>
            <a:r>
              <a:rPr lang="ru-RU" sz="1800" dirty="0" smtClean="0"/>
              <a:t>аконы трансформации социальных ресурсов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Матрица социальных ценностей</a:t>
            </a:r>
          </a:p>
          <a:p>
            <a:pPr>
              <a:buFont typeface="Wingdings" pitchFamily="2" charset="2"/>
              <a:buChar char="Ø"/>
            </a:pPr>
            <a:r>
              <a:rPr lang="ru-RU" sz="1800" i="1" dirty="0" smtClean="0"/>
              <a:t>Модели мирового развития</a:t>
            </a:r>
          </a:p>
          <a:p>
            <a:pPr>
              <a:buFont typeface="Wingdings" pitchFamily="2" charset="2"/>
              <a:buChar char="Ø"/>
            </a:pPr>
            <a:r>
              <a:rPr lang="ru-RU" sz="1800" i="1" dirty="0" smtClean="0">
                <a:solidFill>
                  <a:srgbClr val="C00000"/>
                </a:solidFill>
              </a:rPr>
              <a:t>Модели структурных переходов</a:t>
            </a:r>
          </a:p>
          <a:p>
            <a:pPr>
              <a:buFont typeface="Wingdings" pitchFamily="2" charset="2"/>
              <a:buChar char="Ø"/>
            </a:pPr>
            <a:r>
              <a:rPr lang="ru-RU" sz="1800" i="1" dirty="0" smtClean="0"/>
              <a:t>Структурный кризис </a:t>
            </a:r>
            <a:r>
              <a:rPr lang="ru-RU" sz="1800" i="1" dirty="0"/>
              <a:t>либерально-финансовой </a:t>
            </a:r>
            <a:r>
              <a:rPr lang="ru-RU" sz="1800" i="1" dirty="0" smtClean="0"/>
              <a:t>экономической модели</a:t>
            </a:r>
            <a:endParaRPr lang="ru-RU" sz="1800" i="1" dirty="0"/>
          </a:p>
          <a:p>
            <a:pPr>
              <a:buFont typeface="Wingdings" pitchFamily="2" charset="2"/>
              <a:buChar char="Ø"/>
            </a:pPr>
            <a:r>
              <a:rPr lang="ru-RU" sz="1800" i="1" dirty="0" smtClean="0"/>
              <a:t>Западный переход к технологическому капитализму</a:t>
            </a:r>
          </a:p>
          <a:p>
            <a:pPr>
              <a:buFont typeface="Wingdings" pitchFamily="2" charset="2"/>
              <a:buChar char="Ø"/>
            </a:pPr>
            <a:r>
              <a:rPr lang="ru-RU" sz="1800" i="1" dirty="0" smtClean="0"/>
              <a:t>Модель развития России 2024</a:t>
            </a:r>
          </a:p>
          <a:p>
            <a:pPr>
              <a:buFont typeface="Wingdings" pitchFamily="2" charset="2"/>
              <a:buChar char="Ø"/>
            </a:pPr>
            <a:r>
              <a:rPr lang="ru-RU" sz="1800" i="1" dirty="0" smtClean="0"/>
              <a:t>Модель системных рисков для развития ТЭК</a:t>
            </a:r>
          </a:p>
          <a:p>
            <a:pPr>
              <a:buFont typeface="Wingdings" pitchFamily="2" charset="2"/>
              <a:buChar char="Ø"/>
            </a:pPr>
            <a:r>
              <a:rPr lang="ru-RU" sz="1800" i="1" dirty="0" smtClean="0"/>
              <a:t>Модель семьи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637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2204864"/>
            <a:ext cx="8352928" cy="1480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algn="ctr">
              <a:lnSpc>
                <a:spcPct val="150000"/>
              </a:lnSpc>
              <a:buSzPct val="60000"/>
            </a:pPr>
            <a:r>
              <a:rPr lang="ru-RU" sz="32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Носители жизни и разума - </a:t>
            </a:r>
            <a:r>
              <a:rPr lang="ru-RU" sz="3200" b="1" dirty="0">
                <a:solidFill>
                  <a:srgbClr val="C00000"/>
                </a:solidFill>
              </a:rPr>
              <a:t>социальные организмы</a:t>
            </a:r>
            <a:r>
              <a:rPr sz="32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endParaRPr sz="3200" b="1" dirty="0">
              <a:solidFill>
                <a:srgbClr val="C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72970" y="1484784"/>
            <a:ext cx="8229600" cy="64807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Объект </a:t>
            </a:r>
            <a:r>
              <a:rPr lang="ru-RU" b="1" dirty="0" smtClean="0">
                <a:solidFill>
                  <a:schemeClr val="accent1"/>
                </a:solidFill>
              </a:rPr>
              <a:t>исследований 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23528" y="3933056"/>
            <a:ext cx="8626475" cy="1109067"/>
          </a:xfrm>
          <a:prstGeom prst="rect">
            <a:avLst/>
          </a:prstGeom>
          <a:solidFill>
            <a:srgbClr val="FFFF99"/>
          </a:solidFill>
          <a:ln w="50800" algn="ctr">
            <a:solidFill>
              <a:srgbClr val="C00000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>
              <a:lnSpc>
                <a:spcPct val="95000"/>
              </a:lnSpc>
              <a:buClr>
                <a:schemeClr val="tx2"/>
              </a:buClr>
              <a:defRPr/>
            </a:pPr>
            <a:r>
              <a:rPr lang="ru-RU" sz="1600" b="1" dirty="0">
                <a:solidFill>
                  <a:srgbClr val="004A8E"/>
                </a:solidFill>
                <a:latin typeface="Arial" charset="0"/>
              </a:rPr>
              <a:t> </a:t>
            </a:r>
            <a:r>
              <a:rPr lang="en-US" sz="1600" b="1" dirty="0">
                <a:solidFill>
                  <a:srgbClr val="004A8E"/>
                </a:solidFill>
                <a:latin typeface="Arial" charset="0"/>
              </a:rPr>
              <a:t>def. </a:t>
            </a:r>
            <a:r>
              <a:rPr lang="ru-RU" sz="1600" b="1" dirty="0">
                <a:solidFill>
                  <a:srgbClr val="004A8E"/>
                </a:solidFill>
                <a:latin typeface="Arial" charset="0"/>
              </a:rPr>
              <a:t>Социальный организм (СО) это </a:t>
            </a:r>
          </a:p>
          <a:p>
            <a:pPr marL="285750" indent="-285750">
              <a:lnSpc>
                <a:spcPct val="95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04A8E"/>
                </a:solidFill>
                <a:latin typeface="Arial" charset="0"/>
              </a:rPr>
              <a:t>сложная социально-экономическая система,</a:t>
            </a:r>
          </a:p>
          <a:p>
            <a:pPr marL="285750" indent="-285750">
              <a:lnSpc>
                <a:spcPct val="95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04A8E"/>
                </a:solidFill>
                <a:latin typeface="Arial" charset="0"/>
              </a:rPr>
              <a:t>состоящая из более мелких взаимодействующих социальных организмов,</a:t>
            </a:r>
          </a:p>
          <a:p>
            <a:pPr marL="285750" indent="-285750">
              <a:lnSpc>
                <a:spcPct val="95000"/>
              </a:lnSpc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04A8E"/>
                </a:solidFill>
                <a:latin typeface="Arial" charset="0"/>
              </a:rPr>
              <a:t>способная к воспроизводству и развитию 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3528" y="5445224"/>
            <a:ext cx="8588375" cy="746125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>
              <a:lnSpc>
                <a:spcPct val="95000"/>
              </a:lnSpc>
              <a:buClr>
                <a:schemeClr val="tx2"/>
              </a:buClr>
              <a:defRPr/>
            </a:pPr>
            <a:r>
              <a:rPr lang="ru-RU" sz="1600" b="1" dirty="0">
                <a:solidFill>
                  <a:srgbClr val="004A8E"/>
                </a:solidFill>
                <a:latin typeface="Arial" charset="0"/>
              </a:rPr>
              <a:t> </a:t>
            </a:r>
            <a:r>
              <a:rPr lang="en-US" sz="1600" b="1" dirty="0">
                <a:solidFill>
                  <a:srgbClr val="004A8E"/>
                </a:solidFill>
                <a:latin typeface="Arial" charset="0"/>
              </a:rPr>
              <a:t>def.</a:t>
            </a:r>
            <a:r>
              <a:rPr lang="ru-RU" sz="1600" b="1" dirty="0">
                <a:solidFill>
                  <a:srgbClr val="004A8E"/>
                </a:solidFill>
                <a:latin typeface="Arial" charset="0"/>
              </a:rPr>
              <a:t> </a:t>
            </a:r>
            <a:r>
              <a:rPr lang="ru-RU" sz="1600" b="1" dirty="0" smtClean="0">
                <a:solidFill>
                  <a:srgbClr val="004A8E"/>
                </a:solidFill>
                <a:latin typeface="Arial" charset="0"/>
              </a:rPr>
              <a:t>Простейший (атомарный)</a:t>
            </a:r>
            <a:r>
              <a:rPr lang="en-US" sz="1600" b="1" dirty="0" smtClean="0">
                <a:solidFill>
                  <a:srgbClr val="004A8E"/>
                </a:solidFill>
                <a:latin typeface="Arial" charset="0"/>
              </a:rPr>
              <a:t> </a:t>
            </a:r>
            <a:r>
              <a:rPr lang="ru-RU" sz="1600" b="1" dirty="0">
                <a:solidFill>
                  <a:srgbClr val="004A8E"/>
                </a:solidFill>
                <a:latin typeface="Arial" charset="0"/>
              </a:rPr>
              <a:t>социальный организм</a:t>
            </a:r>
            <a:r>
              <a:rPr lang="en-US" sz="1600" b="1" dirty="0">
                <a:solidFill>
                  <a:srgbClr val="004A8E"/>
                </a:solidFill>
                <a:latin typeface="Arial" charset="0"/>
              </a:rPr>
              <a:t> </a:t>
            </a:r>
            <a:r>
              <a:rPr lang="en-US" sz="1600" dirty="0">
                <a:solidFill>
                  <a:srgbClr val="004A8E"/>
                </a:solidFill>
                <a:latin typeface="Arial" charset="0"/>
              </a:rPr>
              <a:t>– </a:t>
            </a:r>
            <a:r>
              <a:rPr lang="ru-RU" sz="1600" dirty="0" smtClean="0">
                <a:solidFill>
                  <a:srgbClr val="004A8E"/>
                </a:solidFill>
                <a:latin typeface="Arial" charset="0"/>
              </a:rPr>
              <a:t>семья (человек)  </a:t>
            </a:r>
            <a:endParaRPr lang="ru-RU" sz="1600" dirty="0">
              <a:solidFill>
                <a:srgbClr val="004A8E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209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8" descr="Омичи расскажут о достижениях региона в профобразовани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40768"/>
            <a:ext cx="3189174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6" descr="Family Harmony">
            <a:hlinkClick r:id="rId3" tooltip="PAIRS Fatherhood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40968"/>
            <a:ext cx="3401560" cy="224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>
          <a:xfrm>
            <a:off x="-13429" y="620688"/>
            <a:ext cx="8890000" cy="592138"/>
          </a:xfrm>
        </p:spPr>
        <p:txBody>
          <a:bodyPr/>
          <a:lstStyle/>
          <a:p>
            <a:pPr algn="r" eaLnBrk="1" hangingPunct="1"/>
            <a:r>
              <a:rPr lang="ru-RU" dirty="0"/>
              <a:t>Социальные организмы (СО). Примеры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4681" y="831117"/>
            <a:ext cx="6618287" cy="4210050"/>
          </a:xfrm>
        </p:spPr>
        <p:txBody>
          <a:bodyPr>
            <a:normAutofit fontScale="92500" lnSpcReduction="20000"/>
          </a:bodyPr>
          <a:lstStyle/>
          <a:p>
            <a:pPr marL="0" indent="14288" eaLnBrk="1" hangingPunct="1">
              <a:buFont typeface="Wingdings" pitchFamily="2" charset="2"/>
              <a:buNone/>
            </a:pPr>
            <a:endParaRPr lang="ru-RU" i="1" dirty="0"/>
          </a:p>
          <a:p>
            <a:pPr marL="0" indent="14288" eaLnBrk="1" hangingPunct="1"/>
            <a:r>
              <a:rPr lang="ru-RU" sz="2400" dirty="0"/>
              <a:t> Цивилизации</a:t>
            </a:r>
          </a:p>
          <a:p>
            <a:pPr marL="0" indent="14288" eaLnBrk="1" hangingPunct="1"/>
            <a:r>
              <a:rPr lang="ru-RU" sz="2400" dirty="0"/>
              <a:t> Государство</a:t>
            </a:r>
          </a:p>
          <a:p>
            <a:pPr marL="0" indent="14288" eaLnBrk="1" hangingPunct="1"/>
            <a:r>
              <a:rPr lang="ru-RU" sz="2400" dirty="0"/>
              <a:t> Сообщество бизнес-групп</a:t>
            </a:r>
          </a:p>
          <a:p>
            <a:pPr marL="0" indent="14288" eaLnBrk="1" hangingPunct="1"/>
            <a:r>
              <a:rPr lang="ru-RU" sz="2400" dirty="0"/>
              <a:t> Отдельный бизнес</a:t>
            </a:r>
          </a:p>
          <a:p>
            <a:pPr marL="0" indent="14288" eaLnBrk="1" hangingPunct="1"/>
            <a:r>
              <a:rPr lang="ru-RU" sz="2400" dirty="0"/>
              <a:t> Предприятие</a:t>
            </a:r>
          </a:p>
          <a:p>
            <a:pPr marL="0" indent="14288" eaLnBrk="1" hangingPunct="1"/>
            <a:r>
              <a:rPr lang="ru-RU" sz="2400" dirty="0"/>
              <a:t> Проект</a:t>
            </a:r>
          </a:p>
          <a:p>
            <a:pPr marL="0" indent="14288" eaLnBrk="1" hangingPunct="1"/>
            <a:r>
              <a:rPr lang="ru-RU" sz="2400" dirty="0"/>
              <a:t> Семья</a:t>
            </a:r>
          </a:p>
          <a:p>
            <a:pPr marL="0" indent="14288" eaLnBrk="1" hangingPunct="1"/>
            <a:r>
              <a:rPr lang="ru-RU" sz="2400" dirty="0"/>
              <a:t> Личность</a:t>
            </a:r>
          </a:p>
        </p:txBody>
      </p:sp>
      <p:pic>
        <p:nvPicPr>
          <p:cNvPr id="35847" name="Picture 6" descr="тебе..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07638"/>
            <a:ext cx="2284065" cy="228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932040" y="5589240"/>
            <a:ext cx="4104456" cy="10755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ru-RU"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rgbClr val="0070C0"/>
                </a:solidFill>
              </a:rPr>
              <a:t>Как описать социальный организм</a:t>
            </a:r>
            <a:r>
              <a:rPr lang="en-US" sz="1800" dirty="0">
                <a:solidFill>
                  <a:srgbClr val="0070C0"/>
                </a:solidFill>
              </a:rPr>
              <a:t>?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70C0"/>
                </a:solidFill>
              </a:rPr>
              <a:t>Существуют ли социальные законы</a:t>
            </a:r>
            <a:r>
              <a:rPr lang="en-US" sz="1800" dirty="0">
                <a:solidFill>
                  <a:srgbClr val="0070C0"/>
                </a:solidFill>
              </a:rPr>
              <a:t>?</a:t>
            </a:r>
            <a:endParaRPr lang="ru-RU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7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9299902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>
          <a:xfrm>
            <a:off x="144987" y="561908"/>
            <a:ext cx="8890000" cy="592138"/>
          </a:xfrm>
        </p:spPr>
        <p:txBody>
          <a:bodyPr/>
          <a:lstStyle/>
          <a:p>
            <a:pPr algn="ctr" eaLnBrk="1" hangingPunct="1"/>
            <a:r>
              <a:rPr lang="ru-RU" b="1" dirty="0">
                <a:solidFill>
                  <a:srgbClr val="0070C0"/>
                </a:solidFill>
              </a:rPr>
              <a:t>Социальное пространство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45186747"/>
              </p:ext>
            </p:extLst>
          </p:nvPr>
        </p:nvGraphicFramePr>
        <p:xfrm>
          <a:off x="2339752" y="4365104"/>
          <a:ext cx="959768" cy="102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763344592"/>
              </p:ext>
            </p:extLst>
          </p:nvPr>
        </p:nvGraphicFramePr>
        <p:xfrm>
          <a:off x="4716016" y="2924944"/>
          <a:ext cx="959768" cy="102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247106045"/>
              </p:ext>
            </p:extLst>
          </p:nvPr>
        </p:nvGraphicFramePr>
        <p:xfrm>
          <a:off x="3347864" y="2996952"/>
          <a:ext cx="959768" cy="102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872414553"/>
              </p:ext>
            </p:extLst>
          </p:nvPr>
        </p:nvGraphicFramePr>
        <p:xfrm>
          <a:off x="4067944" y="1700808"/>
          <a:ext cx="959768" cy="102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3790441017"/>
              </p:ext>
            </p:extLst>
          </p:nvPr>
        </p:nvGraphicFramePr>
        <p:xfrm>
          <a:off x="3563888" y="4365104"/>
          <a:ext cx="959768" cy="102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977020527"/>
              </p:ext>
            </p:extLst>
          </p:nvPr>
        </p:nvGraphicFramePr>
        <p:xfrm>
          <a:off x="4644008" y="4365104"/>
          <a:ext cx="959768" cy="102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3573483131"/>
              </p:ext>
            </p:extLst>
          </p:nvPr>
        </p:nvGraphicFramePr>
        <p:xfrm>
          <a:off x="5751168" y="4318211"/>
          <a:ext cx="959768" cy="102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H="1" flipV="1">
            <a:off x="5220072" y="3411488"/>
            <a:ext cx="1008112" cy="1436249"/>
          </a:xfrm>
          <a:prstGeom prst="straightConnector1">
            <a:avLst/>
          </a:prstGeom>
          <a:ln w="50800" cap="rnd" cmpd="sng">
            <a:solidFill>
              <a:schemeClr val="tx1"/>
            </a:solidFill>
            <a:headEnd type="diamond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3851920" y="2250976"/>
            <a:ext cx="720080" cy="1250032"/>
          </a:xfrm>
          <a:prstGeom prst="straightConnector1">
            <a:avLst/>
          </a:prstGeom>
          <a:ln w="50800" cap="rnd" cmpd="sng">
            <a:solidFill>
              <a:schemeClr val="tx1"/>
            </a:solidFill>
            <a:headEnd type="diamond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3995936" y="3411488"/>
            <a:ext cx="1224136" cy="1457672"/>
          </a:xfrm>
          <a:prstGeom prst="straightConnector1">
            <a:avLst/>
          </a:prstGeom>
          <a:ln w="50800" cap="rnd" cmpd="sng">
            <a:solidFill>
              <a:schemeClr val="tx1"/>
            </a:solidFill>
            <a:headEnd type="diamond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2843808" y="3501008"/>
            <a:ext cx="1008112" cy="1368152"/>
          </a:xfrm>
          <a:prstGeom prst="straightConnector1">
            <a:avLst/>
          </a:prstGeom>
          <a:ln w="50800" cap="rnd" cmpd="sng">
            <a:solidFill>
              <a:schemeClr val="tx1"/>
            </a:solidFill>
            <a:headEnd type="diamond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 flipV="1">
            <a:off x="4572000" y="2239326"/>
            <a:ext cx="648072" cy="1160512"/>
          </a:xfrm>
          <a:prstGeom prst="straightConnector1">
            <a:avLst/>
          </a:prstGeom>
          <a:ln w="50800" cap="rnd" cmpd="sng">
            <a:solidFill>
              <a:schemeClr val="tx1"/>
            </a:solidFill>
            <a:headEnd type="diamond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 flipV="1">
            <a:off x="3779912" y="3501008"/>
            <a:ext cx="1368152" cy="1368152"/>
          </a:xfrm>
          <a:prstGeom prst="straightConnector1">
            <a:avLst/>
          </a:prstGeom>
          <a:ln w="50800" cap="rnd" cmpd="sng">
            <a:solidFill>
              <a:schemeClr val="tx1"/>
            </a:solidFill>
            <a:headEnd type="diamond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2843808" y="3411488"/>
            <a:ext cx="2376264" cy="1457672"/>
          </a:xfrm>
          <a:prstGeom prst="straightConnector1">
            <a:avLst/>
          </a:prstGeom>
          <a:ln w="50800" cap="rnd" cmpd="sng">
            <a:solidFill>
              <a:schemeClr val="tx1"/>
            </a:solidFill>
            <a:headEnd type="diamond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64" name="Стрелка вверх 35863"/>
          <p:cNvSpPr/>
          <p:nvPr/>
        </p:nvSpPr>
        <p:spPr>
          <a:xfrm>
            <a:off x="683568" y="1052736"/>
            <a:ext cx="576064" cy="4464496"/>
          </a:xfrm>
          <a:prstGeom prst="up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rmAutofit fontScale="25000" lnSpcReduction="20000"/>
          </a:bodyPr>
          <a:lstStyle/>
          <a:p>
            <a:pPr algn="ctr"/>
            <a:r>
              <a:rPr lang="ru-RU" sz="6600" b="1" dirty="0">
                <a:solidFill>
                  <a:schemeClr val="tx1"/>
                </a:solidFill>
              </a:rPr>
              <a:t>ИЕРАРХИИ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Стрелка вверх 60"/>
              <p:cNvSpPr/>
              <p:nvPr/>
            </p:nvSpPr>
            <p:spPr>
              <a:xfrm rot="5400000">
                <a:off x="4572000" y="2805009"/>
                <a:ext cx="576064" cy="6624736"/>
              </a:xfrm>
              <a:prstGeom prst="upArrow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>
                <a:normAutofit fontScale="25000" lnSpcReduction="20000"/>
              </a:bodyPr>
              <a:lstStyle/>
              <a:p>
                <a:pPr algn="ctr"/>
                <a:r>
                  <a:rPr lang="ru-RU" sz="6600" b="1" dirty="0">
                    <a:solidFill>
                      <a:schemeClr val="tx1"/>
                    </a:solidFill>
                  </a:rPr>
                  <a:t>РЕСУРСЫ,</a:t>
                </a:r>
                <a:r>
                  <a:rPr lang="en-US" sz="66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𝑹</m:t>
                        </m:r>
                      </m:e>
                      <m:sup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𝑵</m:t>
                        </m:r>
                      </m:sup>
                    </m:sSup>
                  </m:oMath>
                </a14:m>
                <a:r>
                  <a:rPr lang="ru-RU" sz="66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1" name="Стрелка вверх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572000" y="2805009"/>
                <a:ext cx="576064" cy="6624736"/>
              </a:xfrm>
              <a:prstGeom prst="upArrow">
                <a:avLst/>
              </a:prstGeom>
              <a:blipFill rotWithShape="1">
                <a:blip r:embed="rId43"/>
                <a:stretch>
                  <a:fillRect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Стрелка вверх 61"/>
          <p:cNvSpPr/>
          <p:nvPr/>
        </p:nvSpPr>
        <p:spPr>
          <a:xfrm rot="2846941">
            <a:off x="6664780" y="1194754"/>
            <a:ext cx="1248670" cy="2853594"/>
          </a:xfrm>
          <a:prstGeom prst="up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normAutofit fontScale="25000" lnSpcReduction="20000"/>
          </a:bodyPr>
          <a:lstStyle/>
          <a:p>
            <a:pPr algn="ctr"/>
            <a:r>
              <a:rPr lang="ru-RU" sz="6600" b="1" dirty="0">
                <a:solidFill>
                  <a:schemeClr val="tx1"/>
                </a:solidFill>
              </a:rPr>
              <a:t>УСЛОВНАЯ</a:t>
            </a:r>
            <a:endParaRPr lang="en-US" sz="6600" b="1" dirty="0">
              <a:solidFill>
                <a:schemeClr val="tx1"/>
              </a:solidFill>
            </a:endParaRPr>
          </a:p>
          <a:p>
            <a:pPr algn="ctr"/>
            <a:r>
              <a:rPr lang="ru-RU" sz="6600" b="1" dirty="0">
                <a:solidFill>
                  <a:schemeClr val="tx1"/>
                </a:solidFill>
              </a:rPr>
              <a:t> ИНФОРМАЦИЯ</a:t>
            </a:r>
          </a:p>
        </p:txBody>
      </p:sp>
      <p:grpSp>
        <p:nvGrpSpPr>
          <p:cNvPr id="22" name="Group 4"/>
          <p:cNvGrpSpPr>
            <a:grpSpLocks/>
          </p:cNvGrpSpPr>
          <p:nvPr/>
        </p:nvGrpSpPr>
        <p:grpSpPr bwMode="auto">
          <a:xfrm>
            <a:off x="3059832" y="1168110"/>
            <a:ext cx="3095625" cy="1324786"/>
            <a:chOff x="3086" y="2394"/>
            <a:chExt cx="6925" cy="4811"/>
          </a:xfrm>
        </p:grpSpPr>
        <p:sp>
          <p:nvSpPr>
            <p:cNvPr id="23" name="Oval 5"/>
            <p:cNvSpPr>
              <a:spLocks noChangeArrowheads="1"/>
            </p:cNvSpPr>
            <p:nvPr/>
          </p:nvSpPr>
          <p:spPr bwMode="auto">
            <a:xfrm>
              <a:off x="3086" y="4194"/>
              <a:ext cx="2365" cy="1243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sz="800" b="1">
                  <a:solidFill>
                    <a:prstClr val="black"/>
                  </a:solidFill>
                  <a:latin typeface="Times New Roman" pitchFamily="18" charset="0"/>
                </a:rPr>
                <a:t>Капитал</a:t>
              </a:r>
            </a:p>
          </p:txBody>
        </p:sp>
        <p:sp>
          <p:nvSpPr>
            <p:cNvPr id="25" name="Oval 6"/>
            <p:cNvSpPr>
              <a:spLocks noChangeArrowheads="1"/>
            </p:cNvSpPr>
            <p:nvPr/>
          </p:nvSpPr>
          <p:spPr bwMode="auto">
            <a:xfrm>
              <a:off x="5430" y="2394"/>
              <a:ext cx="1960" cy="1243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sz="800" b="1">
                  <a:solidFill>
                    <a:prstClr val="black"/>
                  </a:solidFill>
                  <a:latin typeface="Times New Roman" pitchFamily="18" charset="0"/>
                </a:rPr>
                <a:t>   Власть</a:t>
              </a:r>
            </a:p>
          </p:txBody>
        </p:sp>
        <p:sp>
          <p:nvSpPr>
            <p:cNvPr id="26" name="Oval 7"/>
            <p:cNvSpPr>
              <a:spLocks noChangeArrowheads="1"/>
            </p:cNvSpPr>
            <p:nvPr/>
          </p:nvSpPr>
          <p:spPr bwMode="auto">
            <a:xfrm>
              <a:off x="5387" y="5962"/>
              <a:ext cx="2216" cy="1243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sz="800" b="1" dirty="0">
                  <a:solidFill>
                    <a:prstClr val="black"/>
                  </a:solidFill>
                  <a:latin typeface="Times New Roman" pitchFamily="18" charset="0"/>
                </a:rPr>
                <a:t>Народ</a:t>
              </a:r>
              <a:endParaRPr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7" name="Oval 8"/>
            <p:cNvSpPr>
              <a:spLocks noChangeArrowheads="1"/>
            </p:cNvSpPr>
            <p:nvPr/>
          </p:nvSpPr>
          <p:spPr bwMode="auto">
            <a:xfrm>
              <a:off x="7641" y="4194"/>
              <a:ext cx="2370" cy="1243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sz="800" b="1">
                  <a:solidFill>
                    <a:prstClr val="black"/>
                  </a:solidFill>
                  <a:latin typeface="Times New Roman" pitchFamily="18" charset="0"/>
                </a:rPr>
                <a:t>Менталитет</a:t>
              </a:r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>
              <a:off x="6381" y="3654"/>
              <a:ext cx="0" cy="23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 flipH="1">
              <a:off x="4041" y="3114"/>
              <a:ext cx="1620" cy="108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3" name="Line 11"/>
            <p:cNvSpPr>
              <a:spLocks noChangeShapeType="1"/>
            </p:cNvSpPr>
            <p:nvPr/>
          </p:nvSpPr>
          <p:spPr bwMode="auto">
            <a:xfrm flipH="1" flipV="1">
              <a:off x="7101" y="3114"/>
              <a:ext cx="1620" cy="108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4" name="Line 12"/>
            <p:cNvSpPr>
              <a:spLocks noChangeShapeType="1"/>
            </p:cNvSpPr>
            <p:nvPr/>
          </p:nvSpPr>
          <p:spPr bwMode="auto">
            <a:xfrm>
              <a:off x="4041" y="5454"/>
              <a:ext cx="1431" cy="1134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5" name="Line 13"/>
            <p:cNvSpPr>
              <a:spLocks noChangeShapeType="1"/>
            </p:cNvSpPr>
            <p:nvPr/>
          </p:nvSpPr>
          <p:spPr bwMode="auto">
            <a:xfrm flipH="1">
              <a:off x="7582" y="5454"/>
              <a:ext cx="1139" cy="1095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6" name="Line 14"/>
            <p:cNvSpPr>
              <a:spLocks noChangeShapeType="1"/>
            </p:cNvSpPr>
            <p:nvPr/>
          </p:nvSpPr>
          <p:spPr bwMode="auto">
            <a:xfrm>
              <a:off x="5249" y="4812"/>
              <a:ext cx="252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460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476672"/>
            <a:ext cx="8229600" cy="401637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dirty="0"/>
              <a:t>Социальные ресурсы</a:t>
            </a:r>
          </a:p>
        </p:txBody>
      </p:sp>
      <p:sp>
        <p:nvSpPr>
          <p:cNvPr id="162822" name="Rectangle 6"/>
          <p:cNvSpPr>
            <a:spLocks noChangeArrowheads="1"/>
          </p:cNvSpPr>
          <p:nvPr/>
        </p:nvSpPr>
        <p:spPr bwMode="auto">
          <a:xfrm>
            <a:off x="304800" y="1038225"/>
            <a:ext cx="2409825" cy="1047750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defRPr/>
            </a:pPr>
            <a:r>
              <a:rPr sz="2000" b="1" dirty="0">
                <a:solidFill>
                  <a:srgbClr val="004A8E"/>
                </a:solidFill>
                <a:latin typeface="Arial" charset="0"/>
              </a:rPr>
              <a:t>Социальные ресурсы (СР)</a:t>
            </a:r>
          </a:p>
        </p:txBody>
      </p:sp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2886075" y="1038225"/>
            <a:ext cx="6057900" cy="103822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rgbClr val="CCECFF"/>
              </a:gs>
              <a:gs pos="100000">
                <a:srgbClr val="99CCFF"/>
              </a:gs>
            </a:gsLst>
            <a:lin ang="0" scaled="1"/>
          </a:gradFill>
          <a:ln w="50800" algn="ctr">
            <a:solidFill>
              <a:srgbClr val="C00000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 marL="228600" indent="-2286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defRPr/>
            </a:pPr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def. </a:t>
            </a:r>
            <a:r>
              <a:rPr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СР – то, что критично для СО, чего не хватает (значимо) для всех СО</a:t>
            </a:r>
          </a:p>
          <a:p>
            <a:pPr marL="228600" indent="-2286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Tx/>
              <a:buAutoNum type="arabicPeriod"/>
              <a:defRPr/>
            </a:pPr>
            <a:endParaRPr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defRPr/>
            </a:pPr>
            <a:r>
              <a:rPr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СР существуют, измеримы, относительны, конечны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defRPr/>
            </a:pPr>
            <a:endParaRPr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defRPr/>
            </a:pPr>
            <a:r>
              <a:rPr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Человек – источник и носитель СР</a:t>
            </a:r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942" name="Группа 19"/>
          <p:cNvGrpSpPr>
            <a:grpSpLocks/>
          </p:cNvGrpSpPr>
          <p:nvPr/>
        </p:nvGrpSpPr>
        <p:grpSpPr bwMode="auto">
          <a:xfrm>
            <a:off x="971600" y="2316162"/>
            <a:ext cx="7505700" cy="2695575"/>
            <a:chOff x="952500" y="2571750"/>
            <a:chExt cx="7467600" cy="3505200"/>
          </a:xfrm>
        </p:grpSpPr>
        <p:grpSp>
          <p:nvGrpSpPr>
            <p:cNvPr id="39945" name="Группа 10"/>
            <p:cNvGrpSpPr>
              <a:grpSpLocks/>
            </p:cNvGrpSpPr>
            <p:nvPr/>
          </p:nvGrpSpPr>
          <p:grpSpPr bwMode="auto">
            <a:xfrm>
              <a:off x="3524250" y="4895850"/>
              <a:ext cx="2152650" cy="1181100"/>
              <a:chOff x="3524250" y="4895850"/>
              <a:chExt cx="2152650" cy="1181100"/>
            </a:xfrm>
          </p:grpSpPr>
          <p:sp>
            <p:nvSpPr>
              <p:cNvPr id="9" name="Rectangle 6"/>
              <p:cNvSpPr>
                <a:spLocks noChangeArrowheads="1"/>
              </p:cNvSpPr>
              <p:nvPr/>
            </p:nvSpPr>
            <p:spPr bwMode="auto">
              <a:xfrm>
                <a:off x="3951860" y="4896165"/>
                <a:ext cx="1219329" cy="400476"/>
              </a:xfrm>
              <a:prstGeom prst="rect">
                <a:avLst/>
              </a:prstGeom>
              <a:solidFill>
                <a:srgbClr val="CCFFCC"/>
              </a:solidFill>
              <a:ln w="50800" algn="ctr">
                <a:solidFill>
                  <a:srgbClr val="C00000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folHlink">
                    <a:alpha val="50000"/>
                  </a:schemeClr>
                </a:outerShdw>
              </a:effectLst>
            </p:spPr>
            <p:txBody>
              <a:bodyPr lIns="72000" rIns="72000" anchor="ctr"/>
              <a:lstStyle/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1F497D"/>
                  </a:buClr>
                  <a:defRPr/>
                </a:pPr>
                <a:r>
                  <a:rPr sz="1600" b="1" dirty="0">
                    <a:solidFill>
                      <a:srgbClr val="C00000"/>
                    </a:solidFill>
                    <a:latin typeface="Arial" charset="0"/>
                  </a:rPr>
                  <a:t>Народ</a:t>
                </a:r>
                <a:endParaRPr sz="1600" dirty="0">
                  <a:solidFill>
                    <a:srgbClr val="C00000"/>
                  </a:solidFill>
                  <a:latin typeface="Arial" charset="0"/>
                </a:endParaRPr>
              </a:p>
            </p:txBody>
          </p:sp>
          <p:sp>
            <p:nvSpPr>
              <p:cNvPr id="12" name="Rectangle 5"/>
              <p:cNvSpPr>
                <a:spLocks noChangeArrowheads="1"/>
              </p:cNvSpPr>
              <p:nvPr/>
            </p:nvSpPr>
            <p:spPr bwMode="auto">
              <a:xfrm>
                <a:off x="3523831" y="5449400"/>
                <a:ext cx="2152779" cy="627550"/>
              </a:xfrm>
              <a:prstGeom prst="rect">
                <a:avLst/>
              </a:prstGeom>
              <a:gradFill rotWithShape="1">
                <a:gsLst>
                  <a:gs pos="0">
                    <a:srgbClr val="99CCFF"/>
                  </a:gs>
                  <a:gs pos="50000">
                    <a:srgbClr val="CCECFF"/>
                  </a:gs>
                  <a:gs pos="100000">
                    <a:srgbClr val="99CCFF"/>
                  </a:gs>
                </a:gsLst>
                <a:lin ang="0" scaled="1"/>
              </a:gradFill>
              <a:ln w="9525" algn="ctr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folHlink">
                    <a:alpha val="50000"/>
                  </a:schemeClr>
                </a:outerShdw>
              </a:effectLst>
            </p:spPr>
            <p:txBody>
              <a:bodyPr lIns="72000" rIns="72000" anchor="ctr"/>
              <a:lstStyle/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1F497D"/>
                  </a:buClr>
                  <a:defRPr/>
                </a:pPr>
                <a:r>
                  <a:rPr sz="1200" b="1" dirty="0">
                    <a:solidFill>
                      <a:prstClr val="black"/>
                    </a:solidFill>
                    <a:cs typeface="Times New Roman" pitchFamily="18" charset="0"/>
                  </a:rPr>
                  <a:t>Люди</a:t>
                </a:r>
              </a:p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1F497D"/>
                  </a:buClr>
                  <a:defRPr/>
                </a:pPr>
                <a:r>
                  <a:rPr sz="1200" b="1" dirty="0">
                    <a:solidFill>
                      <a:prstClr val="black"/>
                    </a:solidFill>
                    <a:cs typeface="Times New Roman" pitchFamily="18" charset="0"/>
                  </a:rPr>
                  <a:t>Групп</a:t>
                </a:r>
                <a:r>
                  <a:rPr lang="ru-RU" sz="1200" b="1" dirty="0">
                    <a:solidFill>
                      <a:prstClr val="black"/>
                    </a:solidFill>
                    <a:cs typeface="Times New Roman" pitchFamily="18" charset="0"/>
                  </a:rPr>
                  <a:t>овые отношения</a:t>
                </a:r>
                <a:endParaRPr sz="1200" b="1" dirty="0">
                  <a:solidFill>
                    <a:prstClr val="black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9946" name="Группа 13"/>
            <p:cNvGrpSpPr>
              <a:grpSpLocks/>
            </p:cNvGrpSpPr>
            <p:nvPr/>
          </p:nvGrpSpPr>
          <p:grpSpPr bwMode="auto">
            <a:xfrm>
              <a:off x="6267450" y="3810000"/>
              <a:ext cx="2152650" cy="1181100"/>
              <a:chOff x="3524250" y="4895850"/>
              <a:chExt cx="2152650" cy="1181100"/>
            </a:xfrm>
          </p:grpSpPr>
          <p:sp>
            <p:nvSpPr>
              <p:cNvPr id="15" name="Rectangle 6"/>
              <p:cNvSpPr>
                <a:spLocks noChangeArrowheads="1"/>
              </p:cNvSpPr>
              <p:nvPr/>
            </p:nvSpPr>
            <p:spPr bwMode="auto">
              <a:xfrm>
                <a:off x="3952150" y="4896187"/>
                <a:ext cx="1372535" cy="400476"/>
              </a:xfrm>
              <a:prstGeom prst="rect">
                <a:avLst/>
              </a:prstGeom>
              <a:solidFill>
                <a:srgbClr val="CCFFCC"/>
              </a:solidFill>
              <a:ln w="50800" algn="ctr">
                <a:solidFill>
                  <a:srgbClr val="C00000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folHlink">
                    <a:alpha val="50000"/>
                  </a:schemeClr>
                </a:outerShdw>
              </a:effectLst>
            </p:spPr>
            <p:txBody>
              <a:bodyPr lIns="72000" rIns="72000" anchor="ctr"/>
              <a:lstStyle/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1F497D"/>
                  </a:buClr>
                  <a:defRPr/>
                </a:pPr>
                <a:r>
                  <a:rPr sz="1600" b="1" dirty="0">
                    <a:solidFill>
                      <a:srgbClr val="C00000"/>
                    </a:solidFill>
                    <a:latin typeface="Arial" charset="0"/>
                  </a:rPr>
                  <a:t>Менталитет</a:t>
                </a:r>
                <a:endParaRPr sz="1600" dirty="0">
                  <a:solidFill>
                    <a:srgbClr val="C00000"/>
                  </a:solidFill>
                  <a:latin typeface="Arial" charset="0"/>
                </a:endParaRPr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3524122" y="5449422"/>
                <a:ext cx="2152778" cy="627550"/>
              </a:xfrm>
              <a:prstGeom prst="rect">
                <a:avLst/>
              </a:prstGeom>
              <a:gradFill rotWithShape="1">
                <a:gsLst>
                  <a:gs pos="0">
                    <a:srgbClr val="99CCFF"/>
                  </a:gs>
                  <a:gs pos="50000">
                    <a:srgbClr val="CCECFF"/>
                  </a:gs>
                  <a:gs pos="100000">
                    <a:srgbClr val="99CCFF"/>
                  </a:gs>
                </a:gsLst>
                <a:lin ang="0" scaled="1"/>
              </a:gradFill>
              <a:ln w="9525" algn="ctr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folHlink">
                    <a:alpha val="50000"/>
                  </a:schemeClr>
                </a:outerShdw>
              </a:effectLst>
            </p:spPr>
            <p:txBody>
              <a:bodyPr lIns="72000" rIns="72000" anchor="ctr"/>
              <a:lstStyle/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1F497D"/>
                  </a:buClr>
                  <a:defRPr/>
                </a:pPr>
                <a:r>
                  <a:rPr sz="1200" b="1" dirty="0">
                    <a:solidFill>
                      <a:prstClr val="black"/>
                    </a:solidFill>
                    <a:cs typeface="Times New Roman" pitchFamily="18" charset="0"/>
                  </a:rPr>
                  <a:t>Социальные соглашения</a:t>
                </a:r>
              </a:p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1F497D"/>
                  </a:buClr>
                  <a:defRPr/>
                </a:pPr>
                <a:r>
                  <a:rPr sz="1200" b="1" dirty="0">
                    <a:solidFill>
                      <a:prstClr val="black"/>
                    </a:solidFill>
                    <a:cs typeface="Times New Roman" pitchFamily="18" charset="0"/>
                  </a:rPr>
                  <a:t>Воспитание и обучение</a:t>
                </a:r>
              </a:p>
            </p:txBody>
          </p:sp>
        </p:grpSp>
        <p:grpSp>
          <p:nvGrpSpPr>
            <p:cNvPr id="39947" name="Группа 16"/>
            <p:cNvGrpSpPr>
              <a:grpSpLocks/>
            </p:cNvGrpSpPr>
            <p:nvPr/>
          </p:nvGrpSpPr>
          <p:grpSpPr bwMode="auto">
            <a:xfrm>
              <a:off x="952500" y="3791759"/>
              <a:ext cx="2383205" cy="1180785"/>
              <a:chOff x="3524250" y="4896659"/>
              <a:chExt cx="2383205" cy="1180785"/>
            </a:xfrm>
          </p:grpSpPr>
          <p:sp>
            <p:nvSpPr>
              <p:cNvPr id="18" name="Rectangle 6"/>
              <p:cNvSpPr>
                <a:spLocks noChangeArrowheads="1"/>
              </p:cNvSpPr>
              <p:nvPr/>
            </p:nvSpPr>
            <p:spPr bwMode="auto">
              <a:xfrm>
                <a:off x="3952279" y="4896659"/>
                <a:ext cx="1219329" cy="400476"/>
              </a:xfrm>
              <a:prstGeom prst="rect">
                <a:avLst/>
              </a:prstGeom>
              <a:solidFill>
                <a:srgbClr val="CCFFCC"/>
              </a:solidFill>
              <a:ln w="50800" algn="ctr">
                <a:solidFill>
                  <a:srgbClr val="C00000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folHlink">
                    <a:alpha val="50000"/>
                  </a:schemeClr>
                </a:outerShdw>
              </a:effectLst>
            </p:spPr>
            <p:txBody>
              <a:bodyPr lIns="72000" rIns="72000" anchor="ctr"/>
              <a:lstStyle/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1F497D"/>
                  </a:buClr>
                  <a:defRPr/>
                </a:pPr>
                <a:r>
                  <a:rPr sz="1600" b="1" dirty="0">
                    <a:solidFill>
                      <a:srgbClr val="C00000"/>
                    </a:solidFill>
                    <a:latin typeface="Arial" charset="0"/>
                  </a:rPr>
                  <a:t>Капитал</a:t>
                </a:r>
              </a:p>
            </p:txBody>
          </p:sp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3524250" y="5449894"/>
                <a:ext cx="2383205" cy="627550"/>
              </a:xfrm>
              <a:prstGeom prst="rect">
                <a:avLst/>
              </a:prstGeom>
              <a:gradFill rotWithShape="1">
                <a:gsLst>
                  <a:gs pos="0">
                    <a:srgbClr val="99CCFF"/>
                  </a:gs>
                  <a:gs pos="50000">
                    <a:srgbClr val="CCECFF"/>
                  </a:gs>
                  <a:gs pos="100000">
                    <a:srgbClr val="99CCFF"/>
                  </a:gs>
                </a:gsLst>
                <a:lin ang="0" scaled="1"/>
              </a:gradFill>
              <a:ln w="9525" algn="ctr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folHlink">
                    <a:alpha val="50000"/>
                  </a:schemeClr>
                </a:outerShdw>
              </a:effectLst>
            </p:spPr>
            <p:txBody>
              <a:bodyPr lIns="72000" rIns="72000" anchor="ctr"/>
              <a:lstStyle/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1F497D"/>
                  </a:buClr>
                  <a:defRPr/>
                </a:pPr>
                <a:r>
                  <a:rPr lang="ru-RU" sz="1200" b="1" dirty="0">
                    <a:solidFill>
                      <a:prstClr val="black"/>
                    </a:solidFill>
                    <a:cs typeface="Times New Roman" pitchFamily="18" charset="0"/>
                  </a:rPr>
                  <a:t>Стоимость</a:t>
                </a:r>
                <a:endParaRPr sz="1200" b="1" dirty="0">
                  <a:solidFill>
                    <a:prstClr val="black"/>
                  </a:solidFill>
                  <a:cs typeface="Times New Roman" pitchFamily="18" charset="0"/>
                </a:endParaRPr>
              </a:p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1F497D"/>
                  </a:buClr>
                  <a:defRPr/>
                </a:pPr>
                <a:r>
                  <a:rPr sz="1200" b="1" dirty="0">
                    <a:solidFill>
                      <a:prstClr val="black"/>
                    </a:solidFill>
                    <a:cs typeface="Times New Roman" pitchFamily="18" charset="0"/>
                  </a:rPr>
                  <a:t>Товарно-денежные отношения</a:t>
                </a:r>
              </a:p>
            </p:txBody>
          </p:sp>
        </p:grpSp>
        <p:grpSp>
          <p:nvGrpSpPr>
            <p:cNvPr id="39948" name="Группа 19"/>
            <p:cNvGrpSpPr>
              <a:grpSpLocks/>
            </p:cNvGrpSpPr>
            <p:nvPr/>
          </p:nvGrpSpPr>
          <p:grpSpPr bwMode="auto">
            <a:xfrm>
              <a:off x="3648075" y="2571750"/>
              <a:ext cx="2152650" cy="1181100"/>
              <a:chOff x="3524250" y="4895850"/>
              <a:chExt cx="2152650" cy="1181100"/>
            </a:xfrm>
          </p:grpSpPr>
          <p:sp>
            <p:nvSpPr>
              <p:cNvPr id="21" name="Rectangle 6"/>
              <p:cNvSpPr>
                <a:spLocks noChangeArrowheads="1"/>
              </p:cNvSpPr>
              <p:nvPr/>
            </p:nvSpPr>
            <p:spPr bwMode="auto">
              <a:xfrm>
                <a:off x="3952810" y="4895850"/>
                <a:ext cx="1219329" cy="400476"/>
              </a:xfrm>
              <a:prstGeom prst="rect">
                <a:avLst/>
              </a:prstGeom>
              <a:solidFill>
                <a:srgbClr val="CCFFCC"/>
              </a:solidFill>
              <a:ln w="50800" algn="ctr">
                <a:solidFill>
                  <a:srgbClr val="C00000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folHlink">
                    <a:alpha val="50000"/>
                  </a:schemeClr>
                </a:outerShdw>
              </a:effectLst>
            </p:spPr>
            <p:txBody>
              <a:bodyPr lIns="72000" rIns="72000" anchor="ctr"/>
              <a:lstStyle/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1F497D"/>
                  </a:buClr>
                  <a:defRPr/>
                </a:pPr>
                <a:r>
                  <a:rPr sz="1600" b="1" dirty="0">
                    <a:solidFill>
                      <a:srgbClr val="C00000"/>
                    </a:solidFill>
                    <a:latin typeface="Arial" charset="0"/>
                  </a:rPr>
                  <a:t>Власть</a:t>
                </a:r>
                <a:endParaRPr sz="1600" dirty="0">
                  <a:solidFill>
                    <a:srgbClr val="C00000"/>
                  </a:solidFill>
                  <a:latin typeface="Arial" charset="0"/>
                </a:endParaRPr>
              </a:p>
            </p:txBody>
          </p:sp>
          <p:sp>
            <p:nvSpPr>
              <p:cNvPr id="22" name="Rectangle 5"/>
              <p:cNvSpPr>
                <a:spLocks noChangeArrowheads="1"/>
              </p:cNvSpPr>
              <p:nvPr/>
            </p:nvSpPr>
            <p:spPr bwMode="auto">
              <a:xfrm>
                <a:off x="3524782" y="5449085"/>
                <a:ext cx="2152778" cy="627550"/>
              </a:xfrm>
              <a:prstGeom prst="rect">
                <a:avLst/>
              </a:prstGeom>
              <a:gradFill rotWithShape="1">
                <a:gsLst>
                  <a:gs pos="0">
                    <a:srgbClr val="99CCFF"/>
                  </a:gs>
                  <a:gs pos="50000">
                    <a:srgbClr val="CCECFF"/>
                  </a:gs>
                  <a:gs pos="100000">
                    <a:srgbClr val="99CCFF"/>
                  </a:gs>
                </a:gsLst>
                <a:lin ang="0" scaled="1"/>
              </a:gradFill>
              <a:ln w="9525" algn="ctr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folHlink">
                    <a:alpha val="50000"/>
                  </a:schemeClr>
                </a:outerShdw>
              </a:effectLst>
            </p:spPr>
            <p:txBody>
              <a:bodyPr lIns="72000" rIns="72000" anchor="ctr"/>
              <a:lstStyle/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1F497D"/>
                  </a:buClr>
                  <a:defRPr/>
                </a:pPr>
                <a:r>
                  <a:rPr sz="1200" b="1" dirty="0">
                    <a:solidFill>
                      <a:prstClr val="black"/>
                    </a:solidFill>
                    <a:cs typeface="Times New Roman" pitchFamily="18" charset="0"/>
                  </a:rPr>
                  <a:t>Право</a:t>
                </a:r>
              </a:p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1F497D"/>
                  </a:buClr>
                  <a:defRPr/>
                </a:pPr>
                <a:r>
                  <a:rPr sz="1200" b="1" dirty="0">
                    <a:solidFill>
                      <a:prstClr val="black"/>
                    </a:solidFill>
                    <a:cs typeface="Times New Roman" pitchFamily="18" charset="0"/>
                  </a:rPr>
                  <a:t>Управление</a:t>
                </a:r>
              </a:p>
            </p:txBody>
          </p:sp>
        </p:grpSp>
      </p:grp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12263" y="5445224"/>
            <a:ext cx="8717375" cy="912203"/>
          </a:xfrm>
          <a:prstGeom prst="rect">
            <a:avLst/>
          </a:prstGeom>
          <a:solidFill>
            <a:srgbClr val="FFFF99"/>
          </a:solidFill>
          <a:ln w="50800" algn="ctr">
            <a:solidFill>
              <a:srgbClr val="C00000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>
              <a:lnSpc>
                <a:spcPct val="95000"/>
              </a:lnSpc>
              <a:buClr>
                <a:schemeClr val="tx2"/>
              </a:buClr>
              <a:defRPr/>
            </a:pPr>
            <a:r>
              <a:rPr lang="en-US" sz="1600" b="1" dirty="0">
                <a:solidFill>
                  <a:srgbClr val="004A8E"/>
                </a:solidFill>
                <a:latin typeface="Arial" charset="0"/>
              </a:rPr>
              <a:t>def. </a:t>
            </a:r>
            <a:r>
              <a:rPr lang="ru-RU" sz="1600" b="1" dirty="0">
                <a:solidFill>
                  <a:srgbClr val="004A8E"/>
                </a:solidFill>
                <a:latin typeface="Arial" charset="0"/>
              </a:rPr>
              <a:t>Социальные ресурсы определяют состояние социальных организмов.</a:t>
            </a:r>
            <a:endParaRPr lang="en-US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5000"/>
              </a:lnSpc>
              <a:buClr>
                <a:schemeClr val="tx2"/>
              </a:buClr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Суть развития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организмов – изменение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состава и активности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основных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ресурсов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337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>
          <a:xfrm>
            <a:off x="158207" y="610853"/>
            <a:ext cx="8890000" cy="592138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/>
              <a:t>Состояния ресурса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66140119"/>
              </p:ext>
            </p:extLst>
          </p:nvPr>
        </p:nvGraphicFramePr>
        <p:xfrm>
          <a:off x="2339752" y="1700808"/>
          <a:ext cx="621470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трелка вправо 5"/>
          <p:cNvSpPr/>
          <p:nvPr/>
        </p:nvSpPr>
        <p:spPr>
          <a:xfrm>
            <a:off x="2965613" y="3870784"/>
            <a:ext cx="5134561" cy="328604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6200000">
            <a:off x="2876514" y="3787553"/>
            <a:ext cx="5087982" cy="371834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100392" y="3850420"/>
            <a:ext cx="908128" cy="369332"/>
          </a:xfrm>
          <a:prstGeom prst="rect">
            <a:avLst/>
          </a:prstGeom>
          <a:gradFill>
            <a:gsLst>
              <a:gs pos="0">
                <a:srgbClr val="99CCFF"/>
              </a:gs>
              <a:gs pos="50000">
                <a:srgbClr val="CCECFF"/>
              </a:gs>
              <a:gs pos="100000">
                <a:srgbClr val="99CCFF"/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pPr algn="just"/>
            <a:r>
              <a:rPr lang="ru-RU" i="1" dirty="0"/>
              <a:t>Цель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92412" y="1060147"/>
            <a:ext cx="1656184" cy="369332"/>
          </a:xfrm>
          <a:prstGeom prst="rect">
            <a:avLst/>
          </a:prstGeom>
          <a:gradFill>
            <a:gsLst>
              <a:gs pos="0">
                <a:srgbClr val="99CCFF"/>
              </a:gs>
              <a:gs pos="50000">
                <a:srgbClr val="CCECFF"/>
              </a:gs>
              <a:gs pos="100000">
                <a:srgbClr val="99CCFF"/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pPr algn="just"/>
            <a:r>
              <a:rPr lang="ru-RU" i="1" dirty="0"/>
              <a:t>Активность</a:t>
            </a:r>
            <a:endParaRPr lang="ru-RU" dirty="0"/>
          </a:p>
        </p:txBody>
      </p:sp>
      <p:sp>
        <p:nvSpPr>
          <p:cNvPr id="3" name="Прямоугольник 22"/>
          <p:cNvSpPr>
            <a:spLocks noChangeArrowheads="1"/>
          </p:cNvSpPr>
          <p:nvPr/>
        </p:nvSpPr>
        <p:spPr bwMode="auto">
          <a:xfrm>
            <a:off x="157952" y="2927090"/>
            <a:ext cx="2613847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indent="14288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</a:rPr>
              <a:t>Свойства ресурсов</a:t>
            </a:r>
            <a:endParaRPr b="1" dirty="0">
              <a:solidFill>
                <a:prstClr val="black"/>
              </a:solidFill>
              <a:latin typeface="Times New Roman" pitchFamily="18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b="1" dirty="0">
                <a:solidFill>
                  <a:srgbClr val="C00000"/>
                </a:solidFill>
                <a:latin typeface="Times New Roman" pitchFamily="18" charset="0"/>
              </a:rPr>
              <a:t>активность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b="1" dirty="0">
                <a:solidFill>
                  <a:srgbClr val="C00000"/>
                </a:solidFill>
                <a:latin typeface="Times New Roman" pitchFamily="18" charset="0"/>
              </a:rPr>
              <a:t>целенаправленность</a:t>
            </a:r>
          </a:p>
        </p:txBody>
      </p:sp>
      <p:sp>
        <p:nvSpPr>
          <p:cNvPr id="11" name="Прямоугольник 22"/>
          <p:cNvSpPr>
            <a:spLocks noChangeArrowheads="1"/>
          </p:cNvSpPr>
          <p:nvPr/>
        </p:nvSpPr>
        <p:spPr bwMode="auto">
          <a:xfrm>
            <a:off x="157953" y="4242753"/>
            <a:ext cx="2613846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indent="14288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b="1" dirty="0">
                <a:latin typeface="Times New Roman" pitchFamily="18" charset="0"/>
              </a:rPr>
              <a:t>Ц</a:t>
            </a:r>
            <a:r>
              <a:rPr b="1" dirty="0">
                <a:latin typeface="Times New Roman" pitchFamily="18" charset="0"/>
              </a:rPr>
              <a:t>ель</a:t>
            </a:r>
            <a:r>
              <a:rPr dirty="0">
                <a:solidFill>
                  <a:prstClr val="black"/>
                </a:solidFill>
                <a:latin typeface="Times New Roman" pitchFamily="18" charset="0"/>
              </a:rPr>
              <a:t> - это ментальная активность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-252538" y="6333883"/>
            <a:ext cx="475252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algn="ctr">
              <a:lnSpc>
                <a:spcPct val="150000"/>
              </a:lnSpc>
              <a:buSzPct val="60000"/>
            </a:pPr>
            <a:r>
              <a:rPr lang="ru-RU" dirty="0" smtClean="0">
                <a:solidFill>
                  <a:schemeClr val="tx2"/>
                </a:solidFill>
              </a:rPr>
              <a:t>Дискретное Фазовое </a:t>
            </a:r>
            <a:r>
              <a:rPr lang="ru-RU" dirty="0">
                <a:solidFill>
                  <a:schemeClr val="tx2"/>
                </a:solidFill>
              </a:rPr>
              <a:t>П</a:t>
            </a:r>
            <a:r>
              <a:rPr lang="ru-RU" dirty="0" smtClean="0">
                <a:solidFill>
                  <a:schemeClr val="tx2"/>
                </a:solidFill>
              </a:rPr>
              <a:t>ространство</a:t>
            </a:r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02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836712"/>
            <a:ext cx="8890000" cy="592138"/>
          </a:xfrm>
        </p:spPr>
        <p:txBody>
          <a:bodyPr/>
          <a:lstStyle/>
          <a:p>
            <a:pPr algn="r"/>
            <a:r>
              <a:rPr lang="ru-RU" dirty="0"/>
              <a:t>Состояния социальных систем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266" y="2219517"/>
            <a:ext cx="8208912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08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i="1" dirty="0"/>
              <a:t>В устойчивые исторические периоды каждая значимая группа имеет один выраженный психотип поведения.</a:t>
            </a:r>
          </a:p>
          <a:p>
            <a:endParaRPr lang="ru-RU" i="1" dirty="0"/>
          </a:p>
          <a:p>
            <a:r>
              <a:rPr lang="ru-RU" i="1" dirty="0"/>
              <a:t>В устойчивые исторические периоды две значимые группы не могут иметь одинаковый психотип поведения.</a:t>
            </a:r>
            <a:endParaRPr lang="ru-RU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195736" y="4450804"/>
            <a:ext cx="4945063" cy="1714500"/>
            <a:chOff x="2171" y="7074"/>
            <a:chExt cx="7786" cy="2700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2171" y="7074"/>
              <a:ext cx="2700" cy="2520"/>
              <a:chOff x="2241" y="7074"/>
              <a:chExt cx="2700" cy="2520"/>
            </a:xfrm>
          </p:grpSpPr>
          <p:sp>
            <p:nvSpPr>
              <p:cNvPr id="18" name="Oval 6"/>
              <p:cNvSpPr>
                <a:spLocks noChangeArrowheads="1"/>
              </p:cNvSpPr>
              <p:nvPr/>
            </p:nvSpPr>
            <p:spPr bwMode="auto">
              <a:xfrm>
                <a:off x="3321" y="7074"/>
                <a:ext cx="540" cy="54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sz="1200">
                    <a:solidFill>
                      <a:prstClr val="black"/>
                    </a:solidFill>
                    <a:latin typeface="Times New Roman" pitchFamily="18" charset="0"/>
                  </a:rPr>
                  <a:t>С</a:t>
                </a:r>
              </a:p>
            </p:txBody>
          </p:sp>
          <p:sp>
            <p:nvSpPr>
              <p:cNvPr id="19" name="Oval 7"/>
              <p:cNvSpPr>
                <a:spLocks noChangeArrowheads="1"/>
              </p:cNvSpPr>
              <p:nvPr/>
            </p:nvSpPr>
            <p:spPr bwMode="auto">
              <a:xfrm>
                <a:off x="4401" y="8334"/>
                <a:ext cx="540" cy="54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sz="1200">
                    <a:solidFill>
                      <a:prstClr val="black"/>
                    </a:solidFill>
                    <a:latin typeface="Times New Roman" pitchFamily="18" charset="0"/>
                  </a:rPr>
                  <a:t>Ф</a:t>
                </a:r>
              </a:p>
            </p:txBody>
          </p:sp>
          <p:sp>
            <p:nvSpPr>
              <p:cNvPr id="20" name="Oval 8"/>
              <p:cNvSpPr>
                <a:spLocks noChangeArrowheads="1"/>
              </p:cNvSpPr>
              <p:nvPr/>
            </p:nvSpPr>
            <p:spPr bwMode="auto">
              <a:xfrm>
                <a:off x="3321" y="9054"/>
                <a:ext cx="540" cy="54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sz="1200" dirty="0">
                    <a:solidFill>
                      <a:prstClr val="black"/>
                    </a:solidFill>
                    <a:latin typeface="Times New Roman" pitchFamily="18" charset="0"/>
                  </a:rPr>
                  <a:t>М</a:t>
                </a:r>
              </a:p>
            </p:txBody>
          </p:sp>
          <p:sp>
            <p:nvSpPr>
              <p:cNvPr id="21" name="Oval 9"/>
              <p:cNvSpPr>
                <a:spLocks noChangeArrowheads="1"/>
              </p:cNvSpPr>
              <p:nvPr/>
            </p:nvSpPr>
            <p:spPr bwMode="auto">
              <a:xfrm>
                <a:off x="2241" y="8334"/>
                <a:ext cx="540" cy="54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sz="1200">
                    <a:solidFill>
                      <a:prstClr val="black"/>
                    </a:solidFill>
                    <a:latin typeface="Times New Roman" pitchFamily="18" charset="0"/>
                  </a:rPr>
                  <a:t>Х</a:t>
                </a:r>
              </a:p>
            </p:txBody>
          </p:sp>
          <p:sp>
            <p:nvSpPr>
              <p:cNvPr id="22" name="Line 10"/>
              <p:cNvSpPr>
                <a:spLocks noChangeShapeType="1"/>
              </p:cNvSpPr>
              <p:nvPr/>
            </p:nvSpPr>
            <p:spPr bwMode="auto">
              <a:xfrm>
                <a:off x="3501" y="7614"/>
                <a:ext cx="0" cy="144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23" name="Line 11"/>
              <p:cNvSpPr>
                <a:spLocks noChangeShapeType="1"/>
              </p:cNvSpPr>
              <p:nvPr/>
            </p:nvSpPr>
            <p:spPr bwMode="auto">
              <a:xfrm>
                <a:off x="2781" y="8694"/>
                <a:ext cx="162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 flipH="1">
                <a:off x="2601" y="7434"/>
                <a:ext cx="720" cy="90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25" name="Line 13"/>
              <p:cNvSpPr>
                <a:spLocks noChangeShapeType="1"/>
              </p:cNvSpPr>
              <p:nvPr/>
            </p:nvSpPr>
            <p:spPr bwMode="auto">
              <a:xfrm>
                <a:off x="3861" y="7434"/>
                <a:ext cx="720" cy="90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26" name="Line 14"/>
              <p:cNvSpPr>
                <a:spLocks noChangeShapeType="1"/>
              </p:cNvSpPr>
              <p:nvPr/>
            </p:nvSpPr>
            <p:spPr bwMode="auto">
              <a:xfrm flipH="1">
                <a:off x="3861" y="8874"/>
                <a:ext cx="720" cy="36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27" name="Line 15"/>
              <p:cNvSpPr>
                <a:spLocks noChangeShapeType="1"/>
              </p:cNvSpPr>
              <p:nvPr/>
            </p:nvSpPr>
            <p:spPr bwMode="auto">
              <a:xfrm>
                <a:off x="2601" y="8874"/>
                <a:ext cx="720" cy="36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7031" y="7254"/>
              <a:ext cx="2926" cy="2520"/>
              <a:chOff x="7031" y="7254"/>
              <a:chExt cx="2926" cy="2520"/>
            </a:xfrm>
          </p:grpSpPr>
          <p:sp>
            <p:nvSpPr>
              <p:cNvPr id="8" name="Oval 17"/>
              <p:cNvSpPr>
                <a:spLocks noChangeArrowheads="1"/>
              </p:cNvSpPr>
              <p:nvPr/>
            </p:nvSpPr>
            <p:spPr bwMode="auto">
              <a:xfrm>
                <a:off x="8111" y="7254"/>
                <a:ext cx="540" cy="54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sz="1200">
                    <a:solidFill>
                      <a:prstClr val="black"/>
                    </a:solidFill>
                    <a:latin typeface="Times New Roman" pitchFamily="18" charset="0"/>
                  </a:rPr>
                  <a:t>В</a:t>
                </a:r>
              </a:p>
            </p:txBody>
          </p:sp>
          <p:sp>
            <p:nvSpPr>
              <p:cNvPr id="9" name="Oval 18"/>
              <p:cNvSpPr>
                <a:spLocks noChangeArrowheads="1"/>
              </p:cNvSpPr>
              <p:nvPr/>
            </p:nvSpPr>
            <p:spPr bwMode="auto">
              <a:xfrm>
                <a:off x="9081" y="8514"/>
                <a:ext cx="876" cy="54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sz="1200">
                    <a:solidFill>
                      <a:prstClr val="black"/>
                    </a:solidFill>
                    <a:latin typeface="Times New Roman" pitchFamily="18" charset="0"/>
                  </a:rPr>
                  <a:t>М</a:t>
                </a:r>
              </a:p>
            </p:txBody>
          </p:sp>
          <p:sp>
            <p:nvSpPr>
              <p:cNvPr id="10" name="Oval 19"/>
              <p:cNvSpPr>
                <a:spLocks noChangeArrowheads="1"/>
              </p:cNvSpPr>
              <p:nvPr/>
            </p:nvSpPr>
            <p:spPr bwMode="auto">
              <a:xfrm>
                <a:off x="7931" y="9234"/>
                <a:ext cx="941" cy="54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sz="1200">
                    <a:solidFill>
                      <a:prstClr val="black"/>
                    </a:solidFill>
                    <a:latin typeface="Times New Roman" pitchFamily="18" charset="0"/>
                  </a:rPr>
                  <a:t>Н</a:t>
                </a:r>
              </a:p>
            </p:txBody>
          </p:sp>
          <p:sp>
            <p:nvSpPr>
              <p:cNvPr id="11" name="Oval 20"/>
              <p:cNvSpPr>
                <a:spLocks noChangeArrowheads="1"/>
              </p:cNvSpPr>
              <p:nvPr/>
            </p:nvSpPr>
            <p:spPr bwMode="auto">
              <a:xfrm>
                <a:off x="7031" y="8514"/>
                <a:ext cx="540" cy="54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sz="1200">
                    <a:solidFill>
                      <a:prstClr val="black"/>
                    </a:solidFill>
                    <a:latin typeface="Times New Roman" pitchFamily="18" charset="0"/>
                  </a:rPr>
                  <a:t>К</a:t>
                </a:r>
              </a:p>
            </p:txBody>
          </p:sp>
          <p:sp>
            <p:nvSpPr>
              <p:cNvPr id="12" name="Line 21"/>
              <p:cNvSpPr>
                <a:spLocks noChangeShapeType="1"/>
              </p:cNvSpPr>
              <p:nvPr/>
            </p:nvSpPr>
            <p:spPr bwMode="auto">
              <a:xfrm>
                <a:off x="8291" y="7794"/>
                <a:ext cx="0" cy="144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13" name="Line 22"/>
              <p:cNvSpPr>
                <a:spLocks noChangeShapeType="1"/>
              </p:cNvSpPr>
              <p:nvPr/>
            </p:nvSpPr>
            <p:spPr bwMode="auto">
              <a:xfrm>
                <a:off x="7571" y="8874"/>
                <a:ext cx="151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14" name="Line 23"/>
              <p:cNvSpPr>
                <a:spLocks noChangeShapeType="1"/>
              </p:cNvSpPr>
              <p:nvPr/>
            </p:nvSpPr>
            <p:spPr bwMode="auto">
              <a:xfrm flipH="1">
                <a:off x="7391" y="7614"/>
                <a:ext cx="720" cy="90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15" name="Line 24"/>
              <p:cNvSpPr>
                <a:spLocks noChangeShapeType="1"/>
              </p:cNvSpPr>
              <p:nvPr/>
            </p:nvSpPr>
            <p:spPr bwMode="auto">
              <a:xfrm>
                <a:off x="8651" y="7614"/>
                <a:ext cx="720" cy="90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16" name="Line 25"/>
              <p:cNvSpPr>
                <a:spLocks noChangeShapeType="1"/>
              </p:cNvSpPr>
              <p:nvPr/>
            </p:nvSpPr>
            <p:spPr bwMode="auto">
              <a:xfrm flipH="1">
                <a:off x="8831" y="9054"/>
                <a:ext cx="540" cy="36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17" name="Line 26"/>
              <p:cNvSpPr>
                <a:spLocks noChangeShapeType="1"/>
              </p:cNvSpPr>
              <p:nvPr/>
            </p:nvSpPr>
            <p:spPr bwMode="auto">
              <a:xfrm>
                <a:off x="7391" y="9054"/>
                <a:ext cx="540" cy="36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7" name="Line 27"/>
            <p:cNvSpPr>
              <a:spLocks noChangeShapeType="1"/>
            </p:cNvSpPr>
            <p:nvPr/>
          </p:nvSpPr>
          <p:spPr bwMode="auto">
            <a:xfrm>
              <a:off x="5231" y="8514"/>
              <a:ext cx="1440" cy="0"/>
            </a:xfrm>
            <a:prstGeom prst="line">
              <a:avLst/>
            </a:prstGeom>
            <a:noFill/>
            <a:ln w="63500" cmpd="tri">
              <a:solidFill>
                <a:srgbClr val="000000"/>
              </a:solidFill>
              <a:round/>
              <a:headEnd type="triangl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608465" y="3812197"/>
            <a:ext cx="2057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Отображение однозначно</a:t>
            </a:r>
            <a:r>
              <a:rPr lang="en-US" b="1" dirty="0"/>
              <a:t> !!!</a:t>
            </a:r>
            <a:endParaRPr lang="ru-R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601709" y="4666015"/>
            <a:ext cx="2214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ВКНМ - СХМФ</a:t>
            </a:r>
          </a:p>
        </p:txBody>
      </p:sp>
      <p:grpSp>
        <p:nvGrpSpPr>
          <p:cNvPr id="35850" name="Группа 35849"/>
          <p:cNvGrpSpPr/>
          <p:nvPr/>
        </p:nvGrpSpPr>
        <p:grpSpPr>
          <a:xfrm>
            <a:off x="3639560" y="5708104"/>
            <a:ext cx="2214481" cy="792088"/>
            <a:chOff x="4907526" y="5733256"/>
            <a:chExt cx="2214481" cy="792088"/>
          </a:xfrm>
        </p:grpSpPr>
        <p:sp>
          <p:nvSpPr>
            <p:cNvPr id="30" name="TextBox 29"/>
            <p:cNvSpPr txBox="1"/>
            <p:nvPr/>
          </p:nvSpPr>
          <p:spPr>
            <a:xfrm>
              <a:off x="4907526" y="6017747"/>
              <a:ext cx="22144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/>
                <a:t>ВКНМ – ХХМФ</a:t>
              </a:r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5076056" y="5733256"/>
              <a:ext cx="1639632" cy="7920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5076056" y="5733256"/>
              <a:ext cx="1525310" cy="7920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 Box 322"/>
          <p:cNvSpPr txBox="1">
            <a:spLocks noChangeArrowheads="1"/>
          </p:cNvSpPr>
          <p:nvPr/>
        </p:nvSpPr>
        <p:spPr bwMode="auto">
          <a:xfrm>
            <a:off x="335287" y="1555204"/>
            <a:ext cx="8472870" cy="366712"/>
          </a:xfrm>
          <a:prstGeom prst="rect">
            <a:avLst/>
          </a:prstGeom>
          <a:gradFill>
            <a:gsLst>
              <a:gs pos="0">
                <a:srgbClr val="99CCFF"/>
              </a:gs>
              <a:gs pos="50000">
                <a:srgbClr val="CCECFF"/>
              </a:gs>
              <a:gs pos="100000">
                <a:srgbClr val="99CCFF"/>
              </a:gs>
            </a:gsLst>
            <a:lin ang="2700000" scaled="1"/>
          </a:gradFill>
          <a:ln w="50800">
            <a:solidFill>
              <a:srgbClr val="C00000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dirty="0">
                <a:solidFill>
                  <a:prstClr val="black"/>
                </a:solidFill>
              </a:rPr>
              <a:t>Состояни</a:t>
            </a:r>
            <a:r>
              <a:rPr lang="ru-RU" dirty="0">
                <a:solidFill>
                  <a:prstClr val="black"/>
                </a:solidFill>
              </a:rPr>
              <a:t>е социума</a:t>
            </a:r>
            <a:r>
              <a:rPr dirty="0">
                <a:solidFill>
                  <a:prstClr val="black"/>
                </a:solidFill>
              </a:rPr>
              <a:t> определяется состоянием социальных групп (ресурсов)</a:t>
            </a:r>
          </a:p>
        </p:txBody>
      </p:sp>
    </p:spTree>
    <p:extLst>
      <p:ext uri="{BB962C8B-B14F-4D97-AF65-F5344CB8AC3E}">
        <p14:creationId xmlns:p14="http://schemas.microsoft.com/office/powerpoint/2010/main" val="111820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9532" y="2924943"/>
            <a:ext cx="3168352" cy="1015663"/>
          </a:xfrm>
          <a:prstGeom prst="rect">
            <a:avLst/>
          </a:prstGeom>
          <a:ln w="508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342900" lvl="1" algn="ctr">
              <a:lnSpc>
                <a:spcPct val="150000"/>
              </a:lnSpc>
              <a:buSzPct val="60000"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Фундаментальные законы</a:t>
            </a:r>
            <a:endParaRPr lang="ru-RU" sz="2000" i="1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9552" y="908720"/>
            <a:ext cx="8352928" cy="1296144"/>
          </a:xfrm>
          <a:noFill/>
          <a:ln w="3810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Программа исследования сложных </a:t>
            </a:r>
            <a:r>
              <a:rPr lang="ru-RU" sz="3600" b="1" dirty="0" smtClean="0">
                <a:solidFill>
                  <a:schemeClr val="tx2"/>
                </a:solidFill>
              </a:rPr>
              <a:t>систем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4110971"/>
            <a:ext cx="4320480" cy="959622"/>
          </a:xfrm>
          <a:prstGeom prst="rect">
            <a:avLst/>
          </a:prstGeom>
          <a:ln w="508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342900" lvl="1" algn="ctr">
              <a:lnSpc>
                <a:spcPct val="150000"/>
              </a:lnSpc>
              <a:buSzPct val="60000"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Социальные</a:t>
            </a:r>
          </a:p>
          <a:p>
            <a:pPr marL="342900" lvl="1" algn="ctr">
              <a:lnSpc>
                <a:spcPct val="150000"/>
              </a:lnSpc>
              <a:buSzPct val="60000"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 системы</a:t>
            </a:r>
            <a:endParaRPr lang="ru-RU" sz="2000" i="1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28184" y="5373216"/>
            <a:ext cx="2808312" cy="1015663"/>
          </a:xfrm>
          <a:prstGeom prst="rect">
            <a:avLst/>
          </a:prstGeom>
          <a:ln w="508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342900" lvl="1" algn="ctr">
              <a:lnSpc>
                <a:spcPct val="150000"/>
              </a:lnSpc>
              <a:buSzPct val="60000"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Искусственный интеллект</a:t>
            </a:r>
            <a:endParaRPr lang="ru-RU" sz="2000" i="1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1763688" y="2276872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644008" y="2276872"/>
            <a:ext cx="360040" cy="1728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812360" y="2273342"/>
            <a:ext cx="360040" cy="3032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51520" y="5301208"/>
            <a:ext cx="5832648" cy="1152128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>
              <a:lnSpc>
                <a:spcPct val="95000"/>
              </a:lnSpc>
              <a:buClr>
                <a:schemeClr val="tx2"/>
              </a:buClr>
              <a:defRPr/>
            </a:pPr>
            <a:r>
              <a:rPr lang="ru-RU" sz="1600" b="1" dirty="0">
                <a:solidFill>
                  <a:srgbClr val="004A8E"/>
                </a:solidFill>
                <a:latin typeface="Arial" charset="0"/>
              </a:rPr>
              <a:t> </a:t>
            </a:r>
            <a:r>
              <a:rPr lang="ru-RU" sz="1600" b="1" dirty="0" smtClean="0">
                <a:solidFill>
                  <a:srgbClr val="004A8E"/>
                </a:solidFill>
                <a:latin typeface="Arial" charset="0"/>
              </a:rPr>
              <a:t>Общее для всех Сложных Систем:</a:t>
            </a:r>
          </a:p>
          <a:p>
            <a:pPr marL="285750" indent="-285750">
              <a:lnSpc>
                <a:spcPct val="95000"/>
              </a:lnSpc>
              <a:buClr>
                <a:schemeClr val="tx2"/>
              </a:buClr>
              <a:buFontTx/>
              <a:buChar char="-"/>
              <a:defRPr/>
            </a:pPr>
            <a:r>
              <a:rPr lang="ru-RU" sz="1400" b="1" dirty="0">
                <a:solidFill>
                  <a:srgbClr val="004A8E"/>
                </a:solidFill>
                <a:latin typeface="Arial" charset="0"/>
              </a:rPr>
              <a:t>а</a:t>
            </a:r>
            <a:r>
              <a:rPr lang="ru-RU" sz="1400" b="1" dirty="0" smtClean="0">
                <a:solidFill>
                  <a:srgbClr val="004A8E"/>
                </a:solidFill>
                <a:latin typeface="Arial" charset="0"/>
              </a:rPr>
              <a:t>ксиомы (принципы)</a:t>
            </a:r>
          </a:p>
          <a:p>
            <a:pPr marL="285750" indent="-285750">
              <a:lnSpc>
                <a:spcPct val="95000"/>
              </a:lnSpc>
              <a:buClr>
                <a:schemeClr val="tx2"/>
              </a:buClr>
              <a:buFontTx/>
              <a:buChar char="-"/>
              <a:defRPr/>
            </a:pPr>
            <a:r>
              <a:rPr lang="ru-RU" sz="1400" b="1" dirty="0" smtClean="0">
                <a:solidFill>
                  <a:srgbClr val="004A8E"/>
                </a:solidFill>
                <a:latin typeface="Arial" charset="0"/>
              </a:rPr>
              <a:t>множественные процессы (причинно-следственные связи)</a:t>
            </a:r>
          </a:p>
          <a:p>
            <a:pPr marL="285750" indent="-285750">
              <a:lnSpc>
                <a:spcPct val="95000"/>
              </a:lnSpc>
              <a:buClr>
                <a:schemeClr val="tx2"/>
              </a:buClr>
              <a:buFontTx/>
              <a:buChar char="-"/>
              <a:defRPr/>
            </a:pPr>
            <a:r>
              <a:rPr lang="ru-RU" sz="1400" b="1" dirty="0">
                <a:solidFill>
                  <a:srgbClr val="004A8E"/>
                </a:solidFill>
                <a:latin typeface="Arial" charset="0"/>
              </a:rPr>
              <a:t>с</a:t>
            </a:r>
            <a:r>
              <a:rPr lang="ru-RU" sz="1400" b="1" dirty="0" smtClean="0">
                <a:solidFill>
                  <a:srgbClr val="004A8E"/>
                </a:solidFill>
                <a:latin typeface="Arial" charset="0"/>
              </a:rPr>
              <a:t>труктуры (эффекты)</a:t>
            </a:r>
            <a:endParaRPr lang="ru-RU" sz="1400" dirty="0">
              <a:solidFill>
                <a:srgbClr val="004A8E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7147151"/>
      </p:ext>
    </p:extLst>
  </p:cSld>
  <p:clrMapOvr>
    <a:masterClrMapping/>
  </p:clrMapOvr>
  <p:transition spd="slow">
    <p:wheel spokes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836712"/>
            <a:ext cx="8890000" cy="592138"/>
          </a:xfrm>
        </p:spPr>
        <p:txBody>
          <a:bodyPr/>
          <a:lstStyle/>
          <a:p>
            <a:pPr algn="r" eaLnBrk="1" hangingPunct="1"/>
            <a:r>
              <a:rPr lang="ru-RU" dirty="0"/>
              <a:t>Вероятность социальных переходов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523020"/>
            <a:ext cx="4323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C00000"/>
                </a:solidFill>
              </a:rPr>
              <a:t>Расчеты смотрим в книге стр. 23-29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281063"/>
              </p:ext>
            </p:extLst>
          </p:nvPr>
        </p:nvGraphicFramePr>
        <p:xfrm>
          <a:off x="3275857" y="2852936"/>
          <a:ext cx="5328591" cy="1008112"/>
        </p:xfrm>
        <a:graphic>
          <a:graphicData uri="http://schemas.openxmlformats.org/drawingml/2006/table">
            <a:tbl>
              <a:tblPr/>
              <a:tblGrid>
                <a:gridCol w="20188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097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Тип перехода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Вероятность перехода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СХ (СФ, ХМ, ФМ)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р(С</a:t>
                      </a:r>
                      <a:r>
                        <a:rPr lang="ru-RU" sz="1400">
                          <a:effectLst/>
                          <a:latin typeface="Symbol"/>
                          <a:ea typeface="Symbol"/>
                          <a:cs typeface="Symbol"/>
                        </a:rPr>
                        <a:t>®</a:t>
                      </a: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Х\СХ) = 0,84; р(Х</a:t>
                      </a:r>
                      <a:r>
                        <a:rPr lang="ru-RU" sz="1400">
                          <a:effectLst/>
                          <a:latin typeface="Symbol"/>
                          <a:ea typeface="Symbol"/>
                          <a:cs typeface="Symbol"/>
                        </a:rPr>
                        <a:t>®</a:t>
                      </a: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С\СХ) = 0,16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СМ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р(С</a:t>
                      </a:r>
                      <a:r>
                        <a:rPr lang="ru-RU" sz="1400" dirty="0">
                          <a:effectLst/>
                          <a:latin typeface="Symbol"/>
                          <a:ea typeface="Symbol"/>
                          <a:cs typeface="Symbol"/>
                        </a:rPr>
                        <a:t>®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М\СМ) = 0,97; р(М</a:t>
                      </a:r>
                      <a:r>
                        <a:rPr lang="ru-RU" sz="1400" dirty="0">
                          <a:effectLst/>
                          <a:latin typeface="Symbol"/>
                          <a:ea typeface="Symbol"/>
                          <a:cs typeface="Symbol"/>
                        </a:rPr>
                        <a:t>®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С\СМ) = 0,03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ХФ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р(Х</a:t>
                      </a:r>
                      <a:r>
                        <a:rPr lang="ru-RU" sz="1400" dirty="0">
                          <a:effectLst/>
                          <a:latin typeface="Symbol"/>
                          <a:ea typeface="Symbol"/>
                          <a:cs typeface="Symbol"/>
                        </a:rPr>
                        <a:t>®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Ф\ХФ) = 0,5; р(Ф</a:t>
                      </a:r>
                      <a:r>
                        <a:rPr lang="ru-RU" sz="1400" dirty="0">
                          <a:effectLst/>
                          <a:latin typeface="Symbol"/>
                          <a:ea typeface="Symbol"/>
                          <a:cs typeface="Symbol"/>
                        </a:rPr>
                        <a:t>®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Х\ХФ) = 0,5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39552" y="2027040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Вероятности парных переходов.</a:t>
            </a:r>
            <a:r>
              <a:rPr lang="ru-RU" i="1" dirty="0"/>
              <a:t> Кто из пары инициатор</a:t>
            </a:r>
            <a:r>
              <a:rPr lang="en-US" i="1" dirty="0"/>
              <a:t>?</a:t>
            </a:r>
            <a:endParaRPr lang="en-US" dirty="0"/>
          </a:p>
          <a:p>
            <a:r>
              <a:rPr lang="ru-RU" sz="1400" dirty="0"/>
              <a:t>Расчеты при 70% концентрации ресурсов в руках элит.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4149080"/>
            <a:ext cx="79208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Вероятности парных переходов.</a:t>
            </a:r>
            <a:r>
              <a:rPr lang="ru-RU" i="1" dirty="0"/>
              <a:t> Кто из групп инициатор</a:t>
            </a:r>
            <a:r>
              <a:rPr lang="en-US" i="1" dirty="0"/>
              <a:t>?</a:t>
            </a:r>
            <a:endParaRPr lang="en-US" dirty="0"/>
          </a:p>
          <a:p>
            <a:r>
              <a:rPr lang="ru-RU" sz="1400" dirty="0"/>
              <a:t>Россия 1990-ых.</a:t>
            </a:r>
          </a:p>
          <a:p>
            <a:r>
              <a:rPr lang="ru-RU" sz="1400" dirty="0"/>
              <a:t>Расчеты при 70% концентрации ресурсов в руках элит и диффузном характере перехода.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831559"/>
              </p:ext>
            </p:extLst>
          </p:nvPr>
        </p:nvGraphicFramePr>
        <p:xfrm>
          <a:off x="4499992" y="4941168"/>
          <a:ext cx="4103903" cy="1493520"/>
        </p:xfrm>
        <a:graphic>
          <a:graphicData uri="http://schemas.openxmlformats.org/drawingml/2006/table">
            <a:tbl>
              <a:tblPr/>
              <a:tblGrid>
                <a:gridCol w="19090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48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Тип перехода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Вероятность перехода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СХ (В-К)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р(СХ\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с,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х,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ф,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м)=0,355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СФ (В-М)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р(СФ\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с,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х,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ф,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м)=0,304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ХМ (К-Н)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р(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XM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\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с,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х,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ф,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м)=0,087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ФМ (М-Н)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р(ФМ\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с,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х,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ф,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м)=0,044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СМ (В-Н)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р(СМ\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с,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х,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ф,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м)=0,160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ХФ (К-М)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р(ХФ\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с,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х,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ф,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м)=0,050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5" name="Скругленная прямоугольная выноска 14"/>
          <p:cNvSpPr/>
          <p:nvPr/>
        </p:nvSpPr>
        <p:spPr>
          <a:xfrm>
            <a:off x="251520" y="3068960"/>
            <a:ext cx="2756843" cy="629000"/>
          </a:xfrm>
          <a:prstGeom prst="wedgeRoundRectCallout">
            <a:avLst>
              <a:gd name="adj1" fmla="val 58477"/>
              <a:gd name="adj2" fmla="val -4136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rgbClr val="FF0000"/>
                </a:solidFill>
              </a:rPr>
              <a:t>Кто активней, тот и совершает переход</a:t>
            </a: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251520" y="5085184"/>
            <a:ext cx="3672408" cy="1224136"/>
          </a:xfrm>
          <a:prstGeom prst="wedgeRoundRectCallout">
            <a:avLst>
              <a:gd name="adj1" fmla="val 64884"/>
              <a:gd name="adj2" fmla="val -1712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rgbClr val="FF0000"/>
                </a:solidFill>
              </a:rPr>
              <a:t>В России 1990-ых наиболее вероятны были переходы власти к капиталу или новым идеологам</a:t>
            </a:r>
          </a:p>
        </p:txBody>
      </p:sp>
    </p:spTree>
    <p:extLst>
      <p:ext uri="{BB962C8B-B14F-4D97-AF65-F5344CB8AC3E}">
        <p14:creationId xmlns:p14="http://schemas.microsoft.com/office/powerpoint/2010/main" val="328513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44AFCB0-D85C-4A9A-A3D3-D9658ACD5D36}" type="slidenum">
              <a:rPr lang="ru-RU" smtClean="0">
                <a:latin typeface="Arial" charset="0"/>
              </a:rPr>
              <a:pPr/>
              <a:t>21</a:t>
            </a:fld>
            <a:endParaRPr lang="ru-RU">
              <a:latin typeface="Arial" charset="0"/>
            </a:endParaRPr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7038" y="3062288"/>
            <a:ext cx="8208962" cy="1027112"/>
          </a:xfrm>
        </p:spPr>
        <p:txBody>
          <a:bodyPr/>
          <a:lstStyle/>
          <a:p>
            <a:pPr marL="0" indent="14288" algn="ctr">
              <a:buNone/>
            </a:pPr>
            <a:r>
              <a:rPr lang="ru-RU" sz="3600" dirty="0">
                <a:latin typeface="Times New Roman" pitchFamily="18" charset="0"/>
              </a:rPr>
              <a:t>Структурные законы сложных систем</a:t>
            </a:r>
          </a:p>
        </p:txBody>
      </p:sp>
    </p:spTree>
    <p:extLst>
      <p:ext uri="{BB962C8B-B14F-4D97-AF65-F5344CB8AC3E}">
        <p14:creationId xmlns:p14="http://schemas.microsoft.com/office/powerpoint/2010/main" val="3649983600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8714319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>
          <a:xfrm>
            <a:off x="144987" y="561908"/>
            <a:ext cx="8890000" cy="592138"/>
          </a:xfrm>
        </p:spPr>
        <p:txBody>
          <a:bodyPr/>
          <a:lstStyle/>
          <a:p>
            <a:pPr algn="ctr" eaLnBrk="1" hangingPunct="1"/>
            <a:r>
              <a:rPr lang="ru-RU" b="1" dirty="0">
                <a:solidFill>
                  <a:srgbClr val="0070C0"/>
                </a:solidFill>
              </a:rPr>
              <a:t>Социальное пространство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74532047"/>
              </p:ext>
            </p:extLst>
          </p:nvPr>
        </p:nvGraphicFramePr>
        <p:xfrm>
          <a:off x="2339752" y="4365104"/>
          <a:ext cx="959768" cy="102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666393134"/>
              </p:ext>
            </p:extLst>
          </p:nvPr>
        </p:nvGraphicFramePr>
        <p:xfrm>
          <a:off x="4716016" y="2924944"/>
          <a:ext cx="959768" cy="102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385291048"/>
              </p:ext>
            </p:extLst>
          </p:nvPr>
        </p:nvGraphicFramePr>
        <p:xfrm>
          <a:off x="3347864" y="2996952"/>
          <a:ext cx="959768" cy="102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248369333"/>
              </p:ext>
            </p:extLst>
          </p:nvPr>
        </p:nvGraphicFramePr>
        <p:xfrm>
          <a:off x="4067944" y="1700808"/>
          <a:ext cx="959768" cy="102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2766009088"/>
              </p:ext>
            </p:extLst>
          </p:nvPr>
        </p:nvGraphicFramePr>
        <p:xfrm>
          <a:off x="3563888" y="4365104"/>
          <a:ext cx="959768" cy="102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977901191"/>
              </p:ext>
            </p:extLst>
          </p:nvPr>
        </p:nvGraphicFramePr>
        <p:xfrm>
          <a:off x="4644008" y="4365104"/>
          <a:ext cx="959768" cy="102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2742666363"/>
              </p:ext>
            </p:extLst>
          </p:nvPr>
        </p:nvGraphicFramePr>
        <p:xfrm>
          <a:off x="5751168" y="4318211"/>
          <a:ext cx="959768" cy="102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H="1" flipV="1">
            <a:off x="5220072" y="3411488"/>
            <a:ext cx="1008112" cy="1436249"/>
          </a:xfrm>
          <a:prstGeom prst="straightConnector1">
            <a:avLst/>
          </a:prstGeom>
          <a:ln w="50800" cap="rnd" cmpd="sng">
            <a:solidFill>
              <a:schemeClr val="tx1"/>
            </a:solidFill>
            <a:headEnd type="diamond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3851920" y="2250976"/>
            <a:ext cx="720080" cy="1250032"/>
          </a:xfrm>
          <a:prstGeom prst="straightConnector1">
            <a:avLst/>
          </a:prstGeom>
          <a:ln w="50800" cap="rnd" cmpd="sng">
            <a:solidFill>
              <a:schemeClr val="tx1"/>
            </a:solidFill>
            <a:headEnd type="diamond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3995936" y="3411488"/>
            <a:ext cx="1224136" cy="1457672"/>
          </a:xfrm>
          <a:prstGeom prst="straightConnector1">
            <a:avLst/>
          </a:prstGeom>
          <a:ln w="50800" cap="rnd" cmpd="sng">
            <a:solidFill>
              <a:schemeClr val="tx1"/>
            </a:solidFill>
            <a:headEnd type="diamond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2843808" y="3501008"/>
            <a:ext cx="1008112" cy="1368152"/>
          </a:xfrm>
          <a:prstGeom prst="straightConnector1">
            <a:avLst/>
          </a:prstGeom>
          <a:ln w="50800" cap="rnd" cmpd="sng">
            <a:solidFill>
              <a:schemeClr val="tx1"/>
            </a:solidFill>
            <a:headEnd type="diamond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 flipV="1">
            <a:off x="4572000" y="2239326"/>
            <a:ext cx="648072" cy="1160512"/>
          </a:xfrm>
          <a:prstGeom prst="straightConnector1">
            <a:avLst/>
          </a:prstGeom>
          <a:ln w="50800" cap="rnd" cmpd="sng">
            <a:solidFill>
              <a:schemeClr val="tx1"/>
            </a:solidFill>
            <a:headEnd type="diamond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 flipV="1">
            <a:off x="3779912" y="3501008"/>
            <a:ext cx="1368152" cy="1368152"/>
          </a:xfrm>
          <a:prstGeom prst="straightConnector1">
            <a:avLst/>
          </a:prstGeom>
          <a:ln w="50800" cap="rnd" cmpd="sng">
            <a:solidFill>
              <a:schemeClr val="tx1"/>
            </a:solidFill>
            <a:headEnd type="diamond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2843808" y="3411488"/>
            <a:ext cx="2376264" cy="1457672"/>
          </a:xfrm>
          <a:prstGeom prst="straightConnector1">
            <a:avLst/>
          </a:prstGeom>
          <a:ln w="50800" cap="rnd" cmpd="sng">
            <a:solidFill>
              <a:schemeClr val="tx1"/>
            </a:solidFill>
            <a:headEnd type="diamond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64" name="Стрелка вверх 35863"/>
          <p:cNvSpPr/>
          <p:nvPr/>
        </p:nvSpPr>
        <p:spPr>
          <a:xfrm>
            <a:off x="683568" y="1052736"/>
            <a:ext cx="576064" cy="4464496"/>
          </a:xfrm>
          <a:prstGeom prst="up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rmAutofit fontScale="25000" lnSpcReduction="20000"/>
          </a:bodyPr>
          <a:lstStyle/>
          <a:p>
            <a:pPr algn="ctr"/>
            <a:r>
              <a:rPr lang="ru-RU" sz="6600" b="1" dirty="0">
                <a:solidFill>
                  <a:schemeClr val="tx1"/>
                </a:solidFill>
              </a:rPr>
              <a:t>ИЕРАРХИИ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Стрелка вверх 60"/>
              <p:cNvSpPr/>
              <p:nvPr/>
            </p:nvSpPr>
            <p:spPr>
              <a:xfrm rot="5400000">
                <a:off x="4572000" y="2805009"/>
                <a:ext cx="576064" cy="6624736"/>
              </a:xfrm>
              <a:prstGeom prst="upArrow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>
                <a:normAutofit fontScale="25000" lnSpcReduction="20000"/>
              </a:bodyPr>
              <a:lstStyle/>
              <a:p>
                <a:pPr algn="ctr"/>
                <a:r>
                  <a:rPr lang="ru-RU" sz="6600" b="1" dirty="0">
                    <a:solidFill>
                      <a:schemeClr val="tx1"/>
                    </a:solidFill>
                  </a:rPr>
                  <a:t>РЕСУРСЫ,</a:t>
                </a:r>
                <a:r>
                  <a:rPr lang="en-US" sz="66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𝑹</m:t>
                        </m:r>
                      </m:e>
                      <m:sup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𝑵</m:t>
                        </m:r>
                      </m:sup>
                    </m:sSup>
                  </m:oMath>
                </a14:m>
                <a:r>
                  <a:rPr lang="ru-RU" sz="66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1" name="Стрелка вверх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572000" y="2805009"/>
                <a:ext cx="576064" cy="6624736"/>
              </a:xfrm>
              <a:prstGeom prst="upArrow">
                <a:avLst/>
              </a:prstGeom>
              <a:blipFill rotWithShape="1">
                <a:blip r:embed="rId43"/>
                <a:stretch>
                  <a:fillRect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Стрелка вверх 61"/>
          <p:cNvSpPr/>
          <p:nvPr/>
        </p:nvSpPr>
        <p:spPr>
          <a:xfrm rot="2846941">
            <a:off x="6664780" y="1194754"/>
            <a:ext cx="1248670" cy="2853594"/>
          </a:xfrm>
          <a:prstGeom prst="up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normAutofit fontScale="25000" lnSpcReduction="20000"/>
          </a:bodyPr>
          <a:lstStyle/>
          <a:p>
            <a:pPr algn="ctr"/>
            <a:r>
              <a:rPr lang="ru-RU" sz="6600" b="1" dirty="0">
                <a:solidFill>
                  <a:schemeClr val="tx1"/>
                </a:solidFill>
              </a:rPr>
              <a:t>УСЛОВНАЯ</a:t>
            </a:r>
            <a:endParaRPr lang="en-US" sz="6600" b="1" dirty="0">
              <a:solidFill>
                <a:schemeClr val="tx1"/>
              </a:solidFill>
            </a:endParaRPr>
          </a:p>
          <a:p>
            <a:pPr algn="ctr"/>
            <a:r>
              <a:rPr lang="ru-RU" sz="6600" b="1" dirty="0">
                <a:solidFill>
                  <a:schemeClr val="tx1"/>
                </a:solidFill>
              </a:rPr>
              <a:t> ИНФОРМАЦИЯ</a:t>
            </a:r>
          </a:p>
        </p:txBody>
      </p:sp>
      <p:grpSp>
        <p:nvGrpSpPr>
          <p:cNvPr id="22" name="Group 4"/>
          <p:cNvGrpSpPr>
            <a:grpSpLocks/>
          </p:cNvGrpSpPr>
          <p:nvPr/>
        </p:nvGrpSpPr>
        <p:grpSpPr bwMode="auto">
          <a:xfrm>
            <a:off x="3059832" y="1168110"/>
            <a:ext cx="3095625" cy="1324786"/>
            <a:chOff x="3086" y="2394"/>
            <a:chExt cx="6925" cy="4811"/>
          </a:xfrm>
        </p:grpSpPr>
        <p:sp>
          <p:nvSpPr>
            <p:cNvPr id="23" name="Oval 5"/>
            <p:cNvSpPr>
              <a:spLocks noChangeArrowheads="1"/>
            </p:cNvSpPr>
            <p:nvPr/>
          </p:nvSpPr>
          <p:spPr bwMode="auto">
            <a:xfrm>
              <a:off x="3086" y="4194"/>
              <a:ext cx="2365" cy="1243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sz="800" b="1">
                  <a:solidFill>
                    <a:prstClr val="black"/>
                  </a:solidFill>
                  <a:latin typeface="Times New Roman" pitchFamily="18" charset="0"/>
                </a:rPr>
                <a:t>Капитал</a:t>
              </a:r>
            </a:p>
          </p:txBody>
        </p:sp>
        <p:sp>
          <p:nvSpPr>
            <p:cNvPr id="25" name="Oval 6"/>
            <p:cNvSpPr>
              <a:spLocks noChangeArrowheads="1"/>
            </p:cNvSpPr>
            <p:nvPr/>
          </p:nvSpPr>
          <p:spPr bwMode="auto">
            <a:xfrm>
              <a:off x="5430" y="2394"/>
              <a:ext cx="1960" cy="1243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sz="800" b="1">
                  <a:solidFill>
                    <a:prstClr val="black"/>
                  </a:solidFill>
                  <a:latin typeface="Times New Roman" pitchFamily="18" charset="0"/>
                </a:rPr>
                <a:t>   Власть</a:t>
              </a:r>
            </a:p>
          </p:txBody>
        </p:sp>
        <p:sp>
          <p:nvSpPr>
            <p:cNvPr id="26" name="Oval 7"/>
            <p:cNvSpPr>
              <a:spLocks noChangeArrowheads="1"/>
            </p:cNvSpPr>
            <p:nvPr/>
          </p:nvSpPr>
          <p:spPr bwMode="auto">
            <a:xfrm>
              <a:off x="5387" y="5962"/>
              <a:ext cx="2216" cy="1243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sz="800" b="1" dirty="0">
                  <a:solidFill>
                    <a:prstClr val="black"/>
                  </a:solidFill>
                  <a:latin typeface="Times New Roman" pitchFamily="18" charset="0"/>
                </a:rPr>
                <a:t>Народ</a:t>
              </a:r>
              <a:endParaRPr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7" name="Oval 8"/>
            <p:cNvSpPr>
              <a:spLocks noChangeArrowheads="1"/>
            </p:cNvSpPr>
            <p:nvPr/>
          </p:nvSpPr>
          <p:spPr bwMode="auto">
            <a:xfrm>
              <a:off x="7641" y="4194"/>
              <a:ext cx="2370" cy="1243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sz="800" b="1">
                  <a:solidFill>
                    <a:prstClr val="black"/>
                  </a:solidFill>
                  <a:latin typeface="Times New Roman" pitchFamily="18" charset="0"/>
                </a:rPr>
                <a:t>Менталитет</a:t>
              </a:r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>
              <a:off x="6381" y="3654"/>
              <a:ext cx="0" cy="23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 flipH="1">
              <a:off x="4041" y="3114"/>
              <a:ext cx="1620" cy="108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3" name="Line 11"/>
            <p:cNvSpPr>
              <a:spLocks noChangeShapeType="1"/>
            </p:cNvSpPr>
            <p:nvPr/>
          </p:nvSpPr>
          <p:spPr bwMode="auto">
            <a:xfrm flipH="1" flipV="1">
              <a:off x="7101" y="3114"/>
              <a:ext cx="1620" cy="108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4" name="Line 12"/>
            <p:cNvSpPr>
              <a:spLocks noChangeShapeType="1"/>
            </p:cNvSpPr>
            <p:nvPr/>
          </p:nvSpPr>
          <p:spPr bwMode="auto">
            <a:xfrm>
              <a:off x="4041" y="5454"/>
              <a:ext cx="1431" cy="1134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5" name="Line 13"/>
            <p:cNvSpPr>
              <a:spLocks noChangeShapeType="1"/>
            </p:cNvSpPr>
            <p:nvPr/>
          </p:nvSpPr>
          <p:spPr bwMode="auto">
            <a:xfrm flipH="1">
              <a:off x="7582" y="5454"/>
              <a:ext cx="1139" cy="1095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6" name="Line 14"/>
            <p:cNvSpPr>
              <a:spLocks noChangeShapeType="1"/>
            </p:cNvSpPr>
            <p:nvPr/>
          </p:nvSpPr>
          <p:spPr bwMode="auto">
            <a:xfrm>
              <a:off x="5249" y="4812"/>
              <a:ext cx="252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396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497558"/>
            <a:ext cx="8229600" cy="411162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dirty="0"/>
              <a:t>Энергия</a:t>
            </a:r>
          </a:p>
        </p:txBody>
      </p:sp>
      <p:sp>
        <p:nvSpPr>
          <p:cNvPr id="307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9350" cy="365125"/>
          </a:xfrm>
        </p:spPr>
        <p:txBody>
          <a:bodyPr/>
          <a:lstStyle/>
          <a:p>
            <a:pPr>
              <a:defRPr/>
            </a:pPr>
            <a:fld id="{CD9D2B50-099A-497B-B888-B5FFAB40086E}" type="slidenum">
              <a:rPr lang="ru-RU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162822" name="Rectangle 6"/>
          <p:cNvSpPr>
            <a:spLocks noChangeArrowheads="1"/>
          </p:cNvSpPr>
          <p:nvPr/>
        </p:nvSpPr>
        <p:spPr bwMode="auto">
          <a:xfrm>
            <a:off x="304800" y="1194073"/>
            <a:ext cx="2409825" cy="866775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>
              <a:lnSpc>
                <a:spcPct val="95000"/>
              </a:lnSpc>
              <a:buClr>
                <a:schemeClr val="tx2"/>
              </a:buClr>
              <a:defRPr/>
            </a:pPr>
            <a:r>
              <a:rPr lang="ru-RU" sz="2000" b="1" dirty="0">
                <a:solidFill>
                  <a:srgbClr val="004A8E"/>
                </a:solidFill>
                <a:latin typeface="Arial" charset="0"/>
              </a:rPr>
              <a:t>Социальная энергия (СЭ)</a:t>
            </a:r>
          </a:p>
        </p:txBody>
      </p:sp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2867025" y="1108348"/>
            <a:ext cx="6057900" cy="9525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rgbClr val="CCECFF"/>
              </a:gs>
              <a:gs pos="100000">
                <a:srgbClr val="99CCFF"/>
              </a:gs>
            </a:gsLst>
            <a:lin ang="0" scaled="1"/>
          </a:gra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 marL="228600" indent="-228600">
              <a:lnSpc>
                <a:spcPct val="95000"/>
              </a:lnSpc>
              <a:buClr>
                <a:schemeClr val="tx2"/>
              </a:buClr>
              <a:defRPr/>
            </a:pPr>
            <a:r>
              <a:rPr lang="en-US" sz="1200" b="1" dirty="0">
                <a:cs typeface="Arial" pitchFamily="34" charset="0"/>
              </a:rPr>
              <a:t>def. </a:t>
            </a:r>
            <a:r>
              <a:rPr lang="ru-RU" sz="1200" b="1" dirty="0">
                <a:cs typeface="Arial" pitchFamily="34" charset="0"/>
              </a:rPr>
              <a:t>СЭ – относительная мера активностей и изменений в СО </a:t>
            </a:r>
          </a:p>
          <a:p>
            <a:pPr marL="228600" indent="-228600">
              <a:lnSpc>
                <a:spcPct val="95000"/>
              </a:lnSpc>
              <a:buClr>
                <a:schemeClr val="tx2"/>
              </a:buClr>
              <a:buFontTx/>
              <a:buAutoNum type="arabicPeriod"/>
              <a:defRPr/>
            </a:pPr>
            <a:endParaRPr lang="ru-RU" sz="1200" b="1" dirty="0">
              <a:cs typeface="Arial" pitchFamily="34" charset="0"/>
            </a:endParaRPr>
          </a:p>
          <a:p>
            <a:pPr>
              <a:lnSpc>
                <a:spcPct val="95000"/>
              </a:lnSpc>
              <a:buClr>
                <a:schemeClr val="tx2"/>
              </a:buClr>
              <a:defRPr/>
            </a:pPr>
            <a:r>
              <a:rPr lang="en-US" sz="1200" b="1" dirty="0">
                <a:cs typeface="Arial" pitchFamily="34" charset="0"/>
              </a:rPr>
              <a:t>def. </a:t>
            </a:r>
            <a:r>
              <a:rPr lang="ru-RU" sz="1200" b="1" dirty="0">
                <a:cs typeface="Arial" pitchFamily="34" charset="0"/>
              </a:rPr>
              <a:t>Полная СЭ – интегральная  мера активности ресурса</a:t>
            </a:r>
          </a:p>
        </p:txBody>
      </p:sp>
      <p:graphicFrame>
        <p:nvGraphicFramePr>
          <p:cNvPr id="307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992111"/>
              </p:ext>
            </p:extLst>
          </p:nvPr>
        </p:nvGraphicFramePr>
        <p:xfrm>
          <a:off x="378283" y="3501008"/>
          <a:ext cx="3068637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7" name="Формула" r:id="rId4" imgW="1536480" imgH="495000" progId="Equation.3">
                  <p:embed/>
                </p:oleObj>
              </mc:Choice>
              <mc:Fallback>
                <p:oleObj name="Формула" r:id="rId4" imgW="153648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283" y="3501008"/>
                        <a:ext cx="3068637" cy="1000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Rectangle 6"/>
          <p:cNvSpPr>
            <a:spLocks noChangeArrowheads="1"/>
          </p:cNvSpPr>
          <p:nvPr/>
        </p:nvSpPr>
        <p:spPr bwMode="auto">
          <a:xfrm>
            <a:off x="359802" y="2780928"/>
            <a:ext cx="3744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1600" dirty="0"/>
              <a:t>R </a:t>
            </a:r>
            <a:r>
              <a:rPr lang="ru-RU" sz="1600" dirty="0"/>
              <a:t>-</a:t>
            </a:r>
            <a:r>
              <a:rPr lang="en-US" sz="1600" dirty="0"/>
              <a:t> </a:t>
            </a:r>
            <a:r>
              <a:rPr lang="ru-RU" sz="1600" dirty="0"/>
              <a:t>ресурс,</a:t>
            </a:r>
            <a:r>
              <a:rPr lang="en-US" sz="1600" dirty="0"/>
              <a:t> R0 – </a:t>
            </a:r>
            <a:r>
              <a:rPr lang="ru-RU" sz="1600" dirty="0"/>
              <a:t>квант ресурса,</a:t>
            </a:r>
          </a:p>
          <a:p>
            <a:r>
              <a:rPr lang="en-US" sz="1600" dirty="0"/>
              <a:t>E</a:t>
            </a:r>
            <a:r>
              <a:rPr lang="ru-RU" sz="1600" dirty="0"/>
              <a:t> – энергия, </a:t>
            </a:r>
            <a:r>
              <a:rPr lang="en-US" sz="1600" dirty="0"/>
              <a:t>N0 – </a:t>
            </a:r>
            <a:r>
              <a:rPr lang="ru-RU" sz="1600" dirty="0"/>
              <a:t>число квантов </a:t>
            </a:r>
            <a:r>
              <a:rPr lang="ru-RU" sz="1200" dirty="0"/>
              <a:t> 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471680" y="2322141"/>
            <a:ext cx="4604375" cy="33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pPr indent="11113" algn="just">
              <a:spcBef>
                <a:spcPct val="20000"/>
              </a:spcBef>
              <a:buClr>
                <a:srgbClr val="0095CE"/>
              </a:buClr>
              <a:buSzPct val="85000"/>
              <a:defRPr/>
            </a:pPr>
            <a:r>
              <a:rPr lang="ru-RU" sz="1600" b="1" i="1" u="sng" kern="0" dirty="0">
                <a:solidFill>
                  <a:srgbClr val="003864"/>
                </a:solidFill>
                <a:latin typeface="Times New Roman" pitchFamily="18" charset="0"/>
                <a:cs typeface="Times New Roman" pitchFamily="18" charset="0"/>
              </a:rPr>
              <a:t>Энергия </a:t>
            </a:r>
            <a:r>
              <a:rPr lang="ru-RU" sz="1600" b="1" i="1" u="sng" kern="0" dirty="0" smtClean="0">
                <a:solidFill>
                  <a:srgbClr val="003864"/>
                </a:solidFill>
                <a:latin typeface="Times New Roman" pitchFamily="18" charset="0"/>
                <a:cs typeface="Times New Roman" pitchFamily="18" charset="0"/>
              </a:rPr>
              <a:t>неструктурированного  </a:t>
            </a:r>
            <a:r>
              <a:rPr lang="ru-RU" sz="1600" b="1" i="1" u="sng" kern="0" dirty="0">
                <a:solidFill>
                  <a:srgbClr val="003864"/>
                </a:solidFill>
                <a:latin typeface="Times New Roman" pitchFamily="18" charset="0"/>
                <a:cs typeface="Times New Roman" pitchFamily="18" charset="0"/>
              </a:rPr>
              <a:t>ресурса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717485196"/>
              </p:ext>
            </p:extLst>
          </p:nvPr>
        </p:nvGraphicFramePr>
        <p:xfrm>
          <a:off x="3779913" y="2075828"/>
          <a:ext cx="5145012" cy="329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5517232"/>
            <a:ext cx="8640960" cy="8806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lIns="0"/>
          <a:lstStyle/>
          <a:p>
            <a:pPr marL="108000" algn="just">
              <a:spcBef>
                <a:spcPct val="20000"/>
              </a:spcBef>
              <a:buClr>
                <a:srgbClr val="0095CE"/>
              </a:buClr>
              <a:buSzPct val="85000"/>
              <a:defRPr/>
            </a:pPr>
            <a:r>
              <a:rPr lang="ru-RU" sz="2000" b="1" kern="0" dirty="0">
                <a:latin typeface="Times New Roman" pitchFamily="18" charset="0"/>
                <a:cs typeface="Times New Roman" pitchFamily="18" charset="0"/>
              </a:rPr>
              <a:t>Закон убывающей эффективности – </a:t>
            </a: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эффективность использования     неструктурированных ресурсов убывает с ростом объема ресурса</a:t>
            </a:r>
            <a:r>
              <a:rPr lang="ru-RU" sz="2000" b="1" kern="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kern="0" dirty="0">
              <a:latin typeface="Times New Roman" pitchFamily="18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4550005" y="2786826"/>
            <a:ext cx="2331680" cy="618378"/>
          </a:xfrm>
          <a:prstGeom prst="wedgeRoundRectCallout">
            <a:avLst>
              <a:gd name="adj1" fmla="val -26745"/>
              <a:gd name="adj2" fmla="val 18518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rgbClr val="FF0000"/>
                </a:solidFill>
              </a:rPr>
              <a:t>Точка нулевой эффективности</a:t>
            </a:r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304800" y="4797152"/>
            <a:ext cx="1314872" cy="360040"/>
          </a:xfrm>
          <a:prstGeom prst="wedgeRoundRectCallout">
            <a:avLst>
              <a:gd name="adj1" fmla="val 1708"/>
              <a:gd name="adj2" fmla="val -16194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chemeClr val="tx1"/>
                </a:solidFill>
              </a:rPr>
              <a:t>Финитность</a:t>
            </a:r>
            <a:endParaRPr lang="ru-RU" dirty="0"/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1907704" y="4801097"/>
            <a:ext cx="1728192" cy="360040"/>
          </a:xfrm>
          <a:prstGeom prst="wedgeRoundRectCallout">
            <a:avLst>
              <a:gd name="adj1" fmla="val -73004"/>
              <a:gd name="adj2" fmla="val -20919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Относительность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949821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2"/>
          <p:cNvSpPr>
            <a:spLocks noGrp="1" noChangeArrowheads="1"/>
          </p:cNvSpPr>
          <p:nvPr>
            <p:ph type="title"/>
          </p:nvPr>
        </p:nvSpPr>
        <p:spPr>
          <a:xfrm>
            <a:off x="394907" y="929606"/>
            <a:ext cx="8229600" cy="411162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dirty="0"/>
              <a:t>Структуры и энергии</a:t>
            </a:r>
          </a:p>
        </p:txBody>
      </p:sp>
      <p:sp>
        <p:nvSpPr>
          <p:cNvPr id="307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9350" cy="365125"/>
          </a:xfrm>
        </p:spPr>
        <p:txBody>
          <a:bodyPr/>
          <a:lstStyle/>
          <a:p>
            <a:pPr>
              <a:defRPr/>
            </a:pPr>
            <a:fld id="{CD9D2B50-099A-497B-B888-B5FFAB40086E}" type="slidenum">
              <a:rPr lang="ru-RU"/>
              <a:pPr>
                <a:defRPr/>
              </a:pPr>
              <a:t>24</a:t>
            </a:fld>
            <a:endParaRPr lang="ru-RU" dirty="0"/>
          </a:p>
        </p:txBody>
      </p:sp>
      <p:graphicFrame>
        <p:nvGraphicFramePr>
          <p:cNvPr id="307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868672"/>
              </p:ext>
            </p:extLst>
          </p:nvPr>
        </p:nvGraphicFramePr>
        <p:xfrm>
          <a:off x="3305671" y="3969494"/>
          <a:ext cx="213042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2" name="Формула" r:id="rId4" imgW="1117440" imgH="393480" progId="Equation.3">
                  <p:embed/>
                </p:oleObj>
              </mc:Choice>
              <mc:Fallback>
                <p:oleObj name="Формула" r:id="rId4" imgW="1117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5671" y="3969494"/>
                        <a:ext cx="2130425" cy="755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Rectangle 6"/>
          <p:cNvSpPr>
            <a:spLocks noChangeArrowheads="1"/>
          </p:cNvSpPr>
          <p:nvPr/>
        </p:nvSpPr>
        <p:spPr bwMode="auto">
          <a:xfrm>
            <a:off x="251520" y="4818638"/>
            <a:ext cx="48846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sz="1600" dirty="0"/>
              <a:t> </a:t>
            </a:r>
            <a:r>
              <a:rPr lang="en-US" sz="1600" dirty="0"/>
              <a:t>N0 – </a:t>
            </a:r>
            <a:r>
              <a:rPr lang="ru-RU" sz="1600" dirty="0"/>
              <a:t>полное число квантов,</a:t>
            </a:r>
            <a:r>
              <a:rPr lang="en-US" sz="1600" dirty="0"/>
              <a:t> N</a:t>
            </a:r>
            <a:r>
              <a:rPr lang="ru-RU" sz="1600" dirty="0"/>
              <a:t> - число частей </a:t>
            </a:r>
            <a:r>
              <a:rPr lang="ru-RU" sz="1200" dirty="0"/>
              <a:t>  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806830"/>
              </p:ext>
            </p:extLst>
          </p:nvPr>
        </p:nvGraphicFramePr>
        <p:xfrm>
          <a:off x="6731000" y="4365104"/>
          <a:ext cx="1441400" cy="870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3" name="Формула" r:id="rId6" imgW="672840" imgH="393480" progId="Equation.3">
                  <p:embed/>
                </p:oleObj>
              </mc:Choice>
              <mc:Fallback>
                <p:oleObj name="Формула" r:id="rId6" imgW="672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0" y="4365104"/>
                        <a:ext cx="1441400" cy="8700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5416996" y="2065288"/>
            <a:ext cx="36195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pPr indent="11113" algn="just">
              <a:spcBef>
                <a:spcPct val="20000"/>
              </a:spcBef>
              <a:buClr>
                <a:srgbClr val="0095CE"/>
              </a:buClr>
              <a:buSzPct val="85000"/>
              <a:defRPr/>
            </a:pPr>
            <a:r>
              <a:rPr lang="ru-RU" sz="1600" b="1" i="1" u="sng" kern="0" dirty="0">
                <a:solidFill>
                  <a:srgbClr val="003864"/>
                </a:solidFill>
                <a:latin typeface="Times New Roman" pitchFamily="18" charset="0"/>
                <a:cs typeface="Times New Roman" pitchFamily="18" charset="0"/>
              </a:rPr>
              <a:t>Энергия структурированного ресурса</a:t>
            </a:r>
            <a:endParaRPr lang="ru-RU" sz="1600" u="sng" kern="0" dirty="0">
              <a:latin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3528" y="2977381"/>
            <a:ext cx="5112568" cy="955675"/>
            <a:chOff x="3560763" y="2986088"/>
            <a:chExt cx="3638550" cy="955675"/>
          </a:xfrm>
        </p:grpSpPr>
        <p:cxnSp>
          <p:nvCxnSpPr>
            <p:cNvPr id="22" name="Прямая со стрелкой 21"/>
            <p:cNvCxnSpPr/>
            <p:nvPr/>
          </p:nvCxnSpPr>
          <p:spPr>
            <a:xfrm rot="5400000" flipH="1" flipV="1">
              <a:off x="3566319" y="3234532"/>
              <a:ext cx="414337" cy="50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rot="16200000" flipV="1">
              <a:off x="3548857" y="3267869"/>
              <a:ext cx="414337" cy="2889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>
              <a:off x="3857625" y="3348038"/>
              <a:ext cx="227013" cy="142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 rot="5400000">
              <a:off x="3557588" y="3284538"/>
              <a:ext cx="609600" cy="279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rot="10800000">
              <a:off x="3560763" y="3433763"/>
              <a:ext cx="550862" cy="76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>
              <a:off x="3731236" y="3681657"/>
              <a:ext cx="457200" cy="1603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>
              <a:off x="4340225" y="3051175"/>
              <a:ext cx="406400" cy="31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>
              <a:off x="4492625" y="3203575"/>
              <a:ext cx="406400" cy="31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>
              <a:off x="4645025" y="3355975"/>
              <a:ext cx="406400" cy="31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>
              <a:off x="4797425" y="3508375"/>
              <a:ext cx="406400" cy="31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>
            <a:xfrm>
              <a:off x="4949825" y="3660775"/>
              <a:ext cx="406400" cy="31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>
            <a:xfrm>
              <a:off x="5102225" y="3813175"/>
              <a:ext cx="406400" cy="31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>
              <a:off x="5683250" y="2986088"/>
              <a:ext cx="896938" cy="1174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/>
            <p:nvPr/>
          </p:nvCxnSpPr>
          <p:spPr>
            <a:xfrm flipV="1">
              <a:off x="5700713" y="3095625"/>
              <a:ext cx="871537" cy="428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 flipV="1">
              <a:off x="5708650" y="3113088"/>
              <a:ext cx="863600" cy="177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/>
            <p:cNvCxnSpPr/>
            <p:nvPr/>
          </p:nvCxnSpPr>
          <p:spPr>
            <a:xfrm>
              <a:off x="5726113" y="3560763"/>
              <a:ext cx="879475" cy="177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/>
            <p:cNvCxnSpPr/>
            <p:nvPr/>
          </p:nvCxnSpPr>
          <p:spPr>
            <a:xfrm flipV="1">
              <a:off x="5716588" y="3748088"/>
              <a:ext cx="873125" cy="1936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/>
            <p:nvPr/>
          </p:nvCxnSpPr>
          <p:spPr>
            <a:xfrm flipV="1">
              <a:off x="5726113" y="3733800"/>
              <a:ext cx="781050" cy="142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/>
            <p:cNvCxnSpPr/>
            <p:nvPr/>
          </p:nvCxnSpPr>
          <p:spPr>
            <a:xfrm>
              <a:off x="6580188" y="3095625"/>
              <a:ext cx="619125" cy="2968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 flipV="1">
              <a:off x="6589713" y="3400425"/>
              <a:ext cx="600075" cy="33813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Скругленная прямоугольная выноска 48"/>
          <p:cNvSpPr/>
          <p:nvPr/>
        </p:nvSpPr>
        <p:spPr>
          <a:xfrm>
            <a:off x="4268217" y="5589240"/>
            <a:ext cx="4624263" cy="720080"/>
          </a:xfrm>
          <a:prstGeom prst="wedgeRoundRectCallout">
            <a:avLst>
              <a:gd name="adj1" fmla="val 16468"/>
              <a:gd name="adj2" fmla="val -117719"/>
              <a:gd name="adj3" fmla="val 16667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chemeClr val="tx1"/>
                </a:solidFill>
              </a:rPr>
              <a:t>Структурированная активная энергия пропорциональна количеству ресурса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291322"/>
              </p:ext>
            </p:extLst>
          </p:nvPr>
        </p:nvGraphicFramePr>
        <p:xfrm>
          <a:off x="1462360" y="4133453"/>
          <a:ext cx="1741488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4" name="Формула" r:id="rId8" imgW="812520" imgH="203040" progId="Equation.3">
                  <p:embed/>
                </p:oleObj>
              </mc:Choice>
              <mc:Fallback>
                <p:oleObj name="Формула" r:id="rId8" imgW="8125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2360" y="4133453"/>
                        <a:ext cx="1741488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Скругленная прямоугольная выноска 45"/>
          <p:cNvSpPr/>
          <p:nvPr/>
        </p:nvSpPr>
        <p:spPr>
          <a:xfrm>
            <a:off x="323528" y="1052736"/>
            <a:ext cx="4624263" cy="967184"/>
          </a:xfrm>
          <a:prstGeom prst="wedgeRoundRectCallout">
            <a:avLst>
              <a:gd name="adj1" fmla="val 27368"/>
              <a:gd name="adj2" fmla="val 136478"/>
              <a:gd name="adj3" fmla="val 16667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b="1" dirty="0">
                <a:solidFill>
                  <a:schemeClr val="tx1"/>
                </a:solidFill>
              </a:rPr>
              <a:t>Структура – полезная условная информация, повышающая энергию (возможности) системы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48576"/>
              </p:ext>
            </p:extLst>
          </p:nvPr>
        </p:nvGraphicFramePr>
        <p:xfrm>
          <a:off x="179512" y="2405261"/>
          <a:ext cx="2611437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5" name="Формула" r:id="rId10" imgW="1218960" imgH="203040" progId="Equation.3">
                  <p:embed/>
                </p:oleObj>
              </mc:Choice>
              <mc:Fallback>
                <p:oleObj name="Формула" r:id="rId10" imgW="12189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405261"/>
                        <a:ext cx="2611437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408" name="Picture 40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763" y="2511425"/>
            <a:ext cx="313372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047897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890000" cy="592138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dirty="0"/>
              <a:t>Социальная энергия</a:t>
            </a:r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A18855-95F7-4921-8AB1-F0D083559E11}" type="slidenum">
              <a:rPr lang="ru-RU"/>
              <a:pPr>
                <a:defRPr/>
              </a:pPr>
              <a:t>25</a:t>
            </a:fld>
            <a:endParaRPr lang="ru-RU"/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19125" y="3541762"/>
            <a:ext cx="8172450" cy="895350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 indent="14288">
              <a:lnSpc>
                <a:spcPct val="90000"/>
              </a:lnSpc>
              <a:spcBef>
                <a:spcPct val="20000"/>
              </a:spcBef>
              <a:buClr>
                <a:srgbClr val="0095CE"/>
              </a:buClr>
              <a:buSzPct val="85000"/>
              <a:buFont typeface="Tahoma" pitchFamily="34" charset="0"/>
              <a:buNone/>
              <a:defRPr/>
            </a:pPr>
            <a:r>
              <a:rPr lang="ru-RU" b="1" kern="0" dirty="0">
                <a:solidFill>
                  <a:srgbClr val="C00000"/>
                </a:solidFill>
                <a:latin typeface="Arial" charset="0"/>
              </a:rPr>
              <a:t>Полная энергия </a:t>
            </a:r>
            <a:r>
              <a:rPr lang="ru-RU" b="1" kern="0" dirty="0">
                <a:latin typeface="Arial" charset="0"/>
              </a:rPr>
              <a:t>равна</a:t>
            </a:r>
            <a:r>
              <a:rPr lang="en-US" b="1" kern="0" dirty="0">
                <a:latin typeface="Arial" charset="0"/>
              </a:rPr>
              <a:t> </a:t>
            </a:r>
            <a:r>
              <a:rPr lang="ru-RU" b="1" kern="0" dirty="0">
                <a:latin typeface="Arial" charset="0"/>
              </a:rPr>
              <a:t>сумме энергии базовых элементов (</a:t>
            </a:r>
            <a:r>
              <a:rPr lang="en-US" b="1" i="1" kern="0" dirty="0">
                <a:latin typeface="Arial" charset="0"/>
              </a:rPr>
              <a:t>E</a:t>
            </a:r>
            <a:r>
              <a:rPr lang="en-US" sz="1200" b="1" i="1" kern="0" dirty="0">
                <a:latin typeface="Arial" charset="0"/>
              </a:rPr>
              <a:t>C0</a:t>
            </a:r>
            <a:r>
              <a:rPr lang="ru-RU" b="1" kern="0" dirty="0">
                <a:latin typeface="Arial" charset="0"/>
              </a:rPr>
              <a:t>) и </a:t>
            </a:r>
          </a:p>
          <a:p>
            <a:pPr indent="14288" algn="r">
              <a:lnSpc>
                <a:spcPct val="90000"/>
              </a:lnSpc>
              <a:spcBef>
                <a:spcPct val="20000"/>
              </a:spcBef>
              <a:buClr>
                <a:srgbClr val="0095CE"/>
              </a:buClr>
              <a:buSzPct val="85000"/>
              <a:buFont typeface="Tahoma" pitchFamily="34" charset="0"/>
              <a:buNone/>
              <a:defRPr/>
            </a:pPr>
            <a:r>
              <a:rPr lang="ru-RU" b="1" kern="0" dirty="0">
                <a:latin typeface="Arial" charset="0"/>
              </a:rPr>
              <a:t>максимально возможной для всех структур активной энергии</a:t>
            </a:r>
            <a:r>
              <a:rPr lang="en-US" b="1" kern="0" dirty="0">
                <a:latin typeface="Arial" charset="0"/>
              </a:rPr>
              <a:t> (</a:t>
            </a:r>
            <a:r>
              <a:rPr lang="ru-RU" b="1" kern="0" dirty="0">
                <a:latin typeface="Arial" charset="0"/>
              </a:rPr>
              <a:t>Е</a:t>
            </a:r>
            <a:r>
              <a:rPr lang="en-US" sz="1200" b="1" kern="0" dirty="0">
                <a:latin typeface="Arial" charset="0"/>
              </a:rPr>
              <a:t>Amax</a:t>
            </a:r>
            <a:r>
              <a:rPr lang="en-US" b="1" kern="0" dirty="0">
                <a:latin typeface="Arial" charset="0"/>
              </a:rPr>
              <a:t>)</a:t>
            </a:r>
            <a:r>
              <a:rPr lang="ru-RU" b="1" kern="0" dirty="0">
                <a:latin typeface="Arial" charset="0"/>
              </a:rPr>
              <a:t> </a:t>
            </a:r>
            <a:endParaRPr lang="ru-RU" b="1" kern="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410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09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934685"/>
              </p:ext>
            </p:extLst>
          </p:nvPr>
        </p:nvGraphicFramePr>
        <p:xfrm>
          <a:off x="3275856" y="2636912"/>
          <a:ext cx="2287587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4" name="Формула" r:id="rId3" imgW="901440" imgH="241200" progId="Equation.3">
                  <p:embed/>
                </p:oleObj>
              </mc:Choice>
              <mc:Fallback>
                <p:oleObj name="Формула" r:id="rId3" imgW="901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2636912"/>
                        <a:ext cx="2287587" cy="62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61975" y="1340768"/>
            <a:ext cx="8181975" cy="962025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 indent="14288">
              <a:lnSpc>
                <a:spcPct val="90000"/>
              </a:lnSpc>
              <a:spcBef>
                <a:spcPct val="20000"/>
              </a:spcBef>
              <a:buClr>
                <a:srgbClr val="0095CE"/>
              </a:buClr>
              <a:buSzPct val="85000"/>
              <a:defRPr/>
            </a:pPr>
            <a:r>
              <a:rPr lang="ru-RU" b="1" kern="0" dirty="0">
                <a:latin typeface="Arial" charset="0"/>
              </a:rPr>
              <a:t>Социальная энергия состоит из двух частей:</a:t>
            </a:r>
          </a:p>
          <a:p>
            <a:pPr indent="14288" algn="r">
              <a:lnSpc>
                <a:spcPct val="90000"/>
              </a:lnSpc>
              <a:spcBef>
                <a:spcPct val="20000"/>
              </a:spcBef>
              <a:buClr>
                <a:srgbClr val="0095CE"/>
              </a:buClr>
              <a:buSzPct val="85000"/>
              <a:defRPr/>
            </a:pPr>
            <a:r>
              <a:rPr lang="ru-RU" b="1" kern="0" dirty="0">
                <a:solidFill>
                  <a:srgbClr val="C00000"/>
                </a:solidFill>
                <a:latin typeface="Arial" charset="0"/>
              </a:rPr>
              <a:t>активной </a:t>
            </a:r>
            <a:r>
              <a:rPr lang="ru-RU" b="1" kern="0" dirty="0">
                <a:latin typeface="Arial" charset="0"/>
              </a:rPr>
              <a:t>(реализованной, </a:t>
            </a:r>
            <a:r>
              <a:rPr lang="en-US" b="1" i="1" kern="0" dirty="0">
                <a:latin typeface="Arial" charset="0"/>
              </a:rPr>
              <a:t>E</a:t>
            </a:r>
            <a:r>
              <a:rPr lang="en-US" sz="1400" b="1" i="1" kern="0" dirty="0">
                <a:latin typeface="Arial" charset="0"/>
              </a:rPr>
              <a:t>A</a:t>
            </a:r>
            <a:r>
              <a:rPr lang="ru-RU" b="1" kern="0" dirty="0">
                <a:latin typeface="Arial" charset="0"/>
              </a:rPr>
              <a:t>) и </a:t>
            </a:r>
            <a:r>
              <a:rPr lang="ru-RU" b="1" kern="0" dirty="0">
                <a:solidFill>
                  <a:srgbClr val="C00000"/>
                </a:solidFill>
                <a:latin typeface="Arial" charset="0"/>
              </a:rPr>
              <a:t>пассивной </a:t>
            </a:r>
            <a:r>
              <a:rPr lang="ru-RU" b="1" kern="0" dirty="0">
                <a:latin typeface="Arial" charset="0"/>
              </a:rPr>
              <a:t>(потенциальной, </a:t>
            </a:r>
            <a:r>
              <a:rPr lang="en-US" b="1" i="1" kern="0" dirty="0">
                <a:latin typeface="Arial" charset="0"/>
              </a:rPr>
              <a:t>E</a:t>
            </a:r>
            <a:r>
              <a:rPr lang="en-US" sz="1400" b="1" i="1" kern="0" dirty="0">
                <a:latin typeface="Arial" charset="0"/>
              </a:rPr>
              <a:t>C</a:t>
            </a:r>
            <a:r>
              <a:rPr lang="ru-RU" b="1" kern="0" dirty="0">
                <a:latin typeface="Arial" charset="0"/>
              </a:rPr>
              <a:t>)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192195"/>
              </p:ext>
            </p:extLst>
          </p:nvPr>
        </p:nvGraphicFramePr>
        <p:xfrm>
          <a:off x="3075512" y="4725144"/>
          <a:ext cx="2792632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5" name="Формула" r:id="rId5" imgW="1002960" imgH="228600" progId="Equation.3">
                  <p:embed/>
                </p:oleObj>
              </mc:Choice>
              <mc:Fallback>
                <p:oleObj name="Формула" r:id="rId5" imgW="1002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5512" y="4725144"/>
                        <a:ext cx="2792632" cy="648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6"/>
              <p:cNvSpPr>
                <a:spLocks noChangeArrowheads="1"/>
              </p:cNvSpPr>
              <p:nvPr/>
            </p:nvSpPr>
            <p:spPr bwMode="auto">
              <a:xfrm>
                <a:off x="619124" y="5874593"/>
                <a:ext cx="8273355" cy="866775"/>
              </a:xfrm>
              <a:prstGeom prst="rect">
                <a:avLst/>
              </a:prstGeom>
              <a:solidFill>
                <a:srgbClr val="FFFF99"/>
              </a:solidFill>
              <a:ln w="9525" algn="ctr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folHlink">
                    <a:alpha val="50000"/>
                  </a:schemeClr>
                </a:outerShdw>
              </a:effectLst>
            </p:spPr>
            <p:txBody>
              <a:bodyPr lIns="72000" rIns="72000" anchor="ctr"/>
              <a:lstStyle/>
              <a:p>
                <a:pPr>
                  <a:lnSpc>
                    <a:spcPct val="95000"/>
                  </a:lnSpc>
                  <a:buClr>
                    <a:schemeClr val="tx2"/>
                  </a:buClr>
                  <a:defRPr/>
                </a:pPr>
                <a:r>
                  <a:rPr lang="ru-RU" sz="1600" i="1" dirty="0">
                    <a:solidFill>
                      <a:schemeClr val="tx1"/>
                    </a:solidFill>
                  </a:rPr>
                  <a:t>Примеры.</a:t>
                </a:r>
                <a:r>
                  <a:rPr lang="ru-RU" sz="1600" dirty="0">
                    <a:solidFill>
                      <a:schemeClr val="tx1"/>
                    </a:solidFill>
                  </a:rPr>
                  <a:t> </a:t>
                </a:r>
                <a:endParaRPr lang="en-US" sz="1600" dirty="0">
                  <a:solidFill>
                    <a:schemeClr val="tx1"/>
                  </a:solidFill>
                </a:endParaRPr>
              </a:p>
              <a:p>
                <a:pPr algn="r">
                  <a:lnSpc>
                    <a:spcPct val="95000"/>
                  </a:lnSpc>
                  <a:buClr>
                    <a:schemeClr val="tx2"/>
                  </a:buClr>
                  <a:defRPr/>
                </a:pPr>
                <a:r>
                  <a:rPr lang="ru-RU" sz="1600" dirty="0">
                    <a:solidFill>
                      <a:schemeClr val="tx1"/>
                    </a:solidFill>
                  </a:rPr>
                  <a:t>Минимальная энергия квантового поля</a:t>
                </a:r>
                <a:r>
                  <a:rPr lang="en-US" sz="1600" dirty="0"/>
                  <a:t>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h𝑤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\2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.</a:t>
                </a:r>
              </a:p>
              <a:p>
                <a:pPr algn="r">
                  <a:lnSpc>
                    <a:spcPct val="95000"/>
                  </a:lnSpc>
                  <a:buClr>
                    <a:schemeClr val="tx2"/>
                  </a:buClr>
                  <a:defRPr/>
                </a:pPr>
                <a:r>
                  <a:rPr lang="ru-RU" sz="1600" dirty="0">
                    <a:solidFill>
                      <a:schemeClr val="tx1"/>
                    </a:solidFill>
                  </a:rPr>
                  <a:t>Масса тела в механике – минимальная энергия в теории относительности</a:t>
                </a:r>
                <a:r>
                  <a:rPr lang="en-US" sz="16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𝐸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1600" dirty="0">
                    <a:solidFill>
                      <a:schemeClr val="tx1"/>
                    </a:solidFill>
                  </a:rPr>
                  <a:t> </a:t>
                </a:r>
                <a:r>
                  <a:rPr lang="ru-RU" sz="2000" dirty="0">
                    <a:solidFill>
                      <a:schemeClr val="tx1"/>
                    </a:solidFill>
                  </a:rPr>
                  <a:t>  </a:t>
                </a:r>
                <a:r>
                  <a:rPr lang="ru-RU" sz="2000" dirty="0">
                    <a:solidFill>
                      <a:schemeClr val="tx1"/>
                    </a:solidFill>
                    <a:latin typeface="Arial" charset="0"/>
                  </a:rPr>
                  <a:t> </a:t>
                </a:r>
                <a:endParaRPr lang="ru-RU" sz="2000" dirty="0">
                  <a:solidFill>
                    <a:srgbClr val="004A8E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1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124" y="5874593"/>
                <a:ext cx="8273355" cy="866775"/>
              </a:xfrm>
              <a:prstGeom prst="rect">
                <a:avLst/>
              </a:prstGeom>
              <a:blipFill rotWithShape="1">
                <a:blip r:embed="rId7"/>
                <a:stretch>
                  <a:fillRect l="-437" t="-1258"/>
                </a:stretch>
              </a:blipFill>
              <a:ln w="9525" algn="ctr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folHlink">
                    <a:alpha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2011528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98462"/>
            <a:ext cx="8890000" cy="592138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dirty="0"/>
              <a:t>Закон сохранения энергии</a:t>
            </a:r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2F40B-F807-4CDD-8321-F4AB99A5676D}" type="slidenum">
              <a:rPr lang="ru-RU"/>
              <a:pPr>
                <a:defRPr/>
              </a:pPr>
              <a:t>26</a:t>
            </a:fld>
            <a:endParaRPr lang="ru-RU"/>
          </a:p>
        </p:txBody>
      </p:sp>
      <p:sp>
        <p:nvSpPr>
          <p:cNvPr id="1229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38175" y="5514975"/>
            <a:ext cx="8229600" cy="676275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 indent="14288">
              <a:lnSpc>
                <a:spcPct val="90000"/>
              </a:lnSpc>
              <a:spcBef>
                <a:spcPct val="20000"/>
              </a:spcBef>
              <a:buClr>
                <a:srgbClr val="0095CE"/>
              </a:buClr>
              <a:buSzPct val="85000"/>
              <a:buFont typeface="Tahoma" pitchFamily="34" charset="0"/>
              <a:buNone/>
              <a:defRPr/>
            </a:pPr>
            <a:r>
              <a:rPr lang="ru-RU" b="1" kern="0" dirty="0">
                <a:solidFill>
                  <a:srgbClr val="C00000"/>
                </a:solidFill>
                <a:latin typeface="Arial" charset="0"/>
              </a:rPr>
              <a:t>Полная энергия равна нулю. </a:t>
            </a:r>
            <a:r>
              <a:rPr lang="ru-RU" b="1" kern="0" dirty="0">
                <a:latin typeface="Arial" charset="0"/>
              </a:rPr>
              <a:t>Социальные энергии рождаются парами </a:t>
            </a:r>
            <a:endParaRPr lang="ru-RU" b="1" kern="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229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29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262288"/>
              </p:ext>
            </p:extLst>
          </p:nvPr>
        </p:nvGraphicFramePr>
        <p:xfrm>
          <a:off x="1238250" y="3822700"/>
          <a:ext cx="6748463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37" name="Формула" r:id="rId3" imgW="3936960" imgH="431640" progId="Equation.3">
                  <p:embed/>
                </p:oleObj>
              </mc:Choice>
              <mc:Fallback>
                <p:oleObj name="Формула" r:id="rId3" imgW="3936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3822700"/>
                        <a:ext cx="6748463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61975" y="990600"/>
            <a:ext cx="8248650" cy="781050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 indent="14288">
              <a:lnSpc>
                <a:spcPct val="90000"/>
              </a:lnSpc>
              <a:spcBef>
                <a:spcPct val="20000"/>
              </a:spcBef>
              <a:buClr>
                <a:srgbClr val="0095CE"/>
              </a:buClr>
              <a:buSzPct val="85000"/>
              <a:defRPr/>
            </a:pPr>
            <a:r>
              <a:rPr lang="ru-RU" b="1" kern="0" dirty="0">
                <a:solidFill>
                  <a:srgbClr val="C00000"/>
                </a:solidFill>
                <a:latin typeface="Arial" charset="0"/>
              </a:rPr>
              <a:t>Полная энергия </a:t>
            </a:r>
            <a:r>
              <a:rPr lang="ru-RU" b="1" kern="0" dirty="0">
                <a:latin typeface="Arial" charset="0"/>
              </a:rPr>
              <a:t>замкнутой системы (структуры) </a:t>
            </a:r>
            <a:r>
              <a:rPr lang="ru-RU" b="1" kern="0" dirty="0">
                <a:solidFill>
                  <a:srgbClr val="C00000"/>
                </a:solidFill>
                <a:latin typeface="Arial" charset="0"/>
              </a:rPr>
              <a:t>сохраняется</a:t>
            </a: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638175" y="4829175"/>
            <a:ext cx="8343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ru-RU" sz="1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Здесь </a:t>
            </a:r>
            <a:r>
              <a:rPr lang="en-US" sz="1400" i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P, P</a:t>
            </a:r>
            <a:r>
              <a:rPr lang="en-US" sz="1050" i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0</a:t>
            </a:r>
            <a:r>
              <a:rPr lang="en-US" sz="1400" i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,</a:t>
            </a:r>
            <a:r>
              <a:rPr lang="ru-RU" sz="1400" i="1" dirty="0">
                <a:ea typeface="Times New Roman" pitchFamily="18" charset="0"/>
                <a:cs typeface="Arial" pitchFamily="34" charset="0"/>
              </a:rPr>
              <a:t>С, С</a:t>
            </a:r>
            <a:r>
              <a:rPr lang="ru-RU" sz="1050" i="1" dirty="0">
                <a:ea typeface="Times New Roman" pitchFamily="18" charset="0"/>
                <a:cs typeface="Arial" pitchFamily="34" charset="0"/>
              </a:rPr>
              <a:t>0</a:t>
            </a:r>
            <a:r>
              <a:rPr lang="en-US" sz="1400" i="1" dirty="0">
                <a:ea typeface="Times New Roman" pitchFamily="18" charset="0"/>
                <a:cs typeface="Arial" pitchFamily="34" charset="0"/>
              </a:rPr>
              <a:t>, R, R</a:t>
            </a:r>
            <a:r>
              <a:rPr lang="en-US" sz="1050" i="1" dirty="0">
                <a:ea typeface="Times New Roman" pitchFamily="18" charset="0"/>
                <a:cs typeface="Arial" pitchFamily="34" charset="0"/>
              </a:rPr>
              <a:t>0</a:t>
            </a:r>
            <a:r>
              <a:rPr lang="en-US" sz="1400" i="1" dirty="0">
                <a:ea typeface="Times New Roman" pitchFamily="18" charset="0"/>
                <a:cs typeface="Arial" pitchFamily="34" charset="0"/>
              </a:rPr>
              <a:t> , M, M</a:t>
            </a:r>
            <a:r>
              <a:rPr lang="en-US" sz="1050" i="1" dirty="0">
                <a:ea typeface="Times New Roman" pitchFamily="18" charset="0"/>
                <a:cs typeface="Arial" pitchFamily="34" charset="0"/>
              </a:rPr>
              <a:t>0 </a:t>
            </a:r>
            <a:r>
              <a:rPr lang="ru-RU" sz="1400" dirty="0">
                <a:ea typeface="Times New Roman" pitchFamily="18" charset="0"/>
                <a:cs typeface="Arial" pitchFamily="34" charset="0"/>
              </a:rPr>
              <a:t>– народ, капитал, власть, менталитет и их кванты, </a:t>
            </a:r>
            <a:r>
              <a:rPr lang="en-US" sz="1400" i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E</a:t>
            </a:r>
            <a:r>
              <a:rPr lang="en-US" sz="1000" i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P</a:t>
            </a:r>
            <a:r>
              <a:rPr lang="en-US" sz="1400" i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,</a:t>
            </a:r>
            <a:r>
              <a:rPr lang="ru-RU" sz="1400" i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1400" i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E</a:t>
            </a:r>
            <a:r>
              <a:rPr lang="en-US" sz="1050" i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C</a:t>
            </a:r>
            <a:r>
              <a:rPr lang="ru-RU" sz="1400" dirty="0">
                <a:ea typeface="Times New Roman" pitchFamily="18" charset="0"/>
                <a:cs typeface="Arial" pitchFamily="34" charset="0"/>
              </a:rPr>
              <a:t>, </a:t>
            </a:r>
            <a:r>
              <a:rPr lang="en-US" sz="1400" i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E</a:t>
            </a:r>
            <a:r>
              <a:rPr lang="en-US" sz="1000" i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R</a:t>
            </a:r>
            <a:r>
              <a:rPr lang="en-US" sz="1400" i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,</a:t>
            </a:r>
            <a:r>
              <a:rPr lang="ru-RU" sz="1400" i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1400" i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E</a:t>
            </a:r>
            <a:r>
              <a:rPr lang="en-US" sz="1050" i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M</a:t>
            </a:r>
            <a:r>
              <a:rPr lang="ru-RU" sz="1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, </a:t>
            </a:r>
            <a:r>
              <a:rPr lang="en-US" sz="1400" i="1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a</a:t>
            </a:r>
            <a:r>
              <a:rPr lang="en-US" sz="800" i="1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P</a:t>
            </a:r>
            <a:r>
              <a:rPr lang="en-US" sz="1400" i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, </a:t>
            </a:r>
            <a:r>
              <a:rPr lang="en-US" sz="1400" i="1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a</a:t>
            </a:r>
            <a:r>
              <a:rPr lang="en-US" sz="800" i="1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C</a:t>
            </a:r>
            <a:r>
              <a:rPr lang="en-US" sz="1400" i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, </a:t>
            </a:r>
            <a:r>
              <a:rPr lang="en-US" sz="1400" i="1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a</a:t>
            </a:r>
            <a:r>
              <a:rPr lang="en-US" sz="800" i="1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R</a:t>
            </a:r>
            <a:r>
              <a:rPr lang="en-US" sz="1400" i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, </a:t>
            </a:r>
            <a:r>
              <a:rPr lang="en-US" sz="1400" i="1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a</a:t>
            </a:r>
            <a:r>
              <a:rPr lang="en-US" sz="800" i="1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M</a:t>
            </a:r>
            <a:r>
              <a:rPr lang="en-US" sz="1400" i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– </a:t>
            </a:r>
            <a:r>
              <a:rPr lang="ru-RU" sz="1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соответствующие полные энергии и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ценности,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         - </a:t>
            </a:r>
            <a:r>
              <a:rPr lang="ru-RU" sz="1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структурный коэффициент.</a:t>
            </a:r>
            <a:endParaRPr lang="ru-RU" sz="1400" dirty="0">
              <a:latin typeface="Arial" charset="0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5891213" y="5130800"/>
          <a:ext cx="209550" cy="19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38" name="Формула" r:id="rId5" imgW="164880" imgH="152280" progId="Equation.3">
                  <p:embed/>
                </p:oleObj>
              </mc:Choice>
              <mc:Fallback>
                <p:oleObj name="Формула" r:id="rId5" imgW="16488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1213" y="5130800"/>
                        <a:ext cx="209550" cy="193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332924"/>
              </p:ext>
            </p:extLst>
          </p:nvPr>
        </p:nvGraphicFramePr>
        <p:xfrm>
          <a:off x="1670050" y="2487613"/>
          <a:ext cx="6259513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39" name="Формула" r:id="rId7" imgW="3517560" imgH="431640" progId="Equation.3">
                  <p:embed/>
                </p:oleObj>
              </mc:Choice>
              <mc:Fallback>
                <p:oleObj name="Формула" r:id="rId7" imgW="3517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0050" y="2487613"/>
                        <a:ext cx="6259513" cy="773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00075" y="2000250"/>
            <a:ext cx="3107829" cy="390525"/>
          </a:xfrm>
          <a:prstGeom prst="rect">
            <a:avLst/>
          </a:prstGeom>
          <a:solidFill>
            <a:srgbClr val="FFE48F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>
              <a:lnSpc>
                <a:spcPct val="95000"/>
              </a:lnSpc>
              <a:buClr>
                <a:schemeClr val="tx2"/>
              </a:buClr>
              <a:defRPr/>
            </a:pPr>
            <a:r>
              <a:rPr lang="ru-RU" sz="1200" b="1" dirty="0">
                <a:solidFill>
                  <a:srgbClr val="004A8E"/>
                </a:solidFill>
              </a:rPr>
              <a:t>Неструктурированные системы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38175" y="3333750"/>
            <a:ext cx="3022104" cy="390525"/>
          </a:xfrm>
          <a:prstGeom prst="rect">
            <a:avLst/>
          </a:prstGeom>
          <a:solidFill>
            <a:srgbClr val="FFE48F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>
              <a:lnSpc>
                <a:spcPct val="95000"/>
              </a:lnSpc>
              <a:buClr>
                <a:schemeClr val="tx2"/>
              </a:buClr>
              <a:defRPr/>
            </a:pPr>
            <a:r>
              <a:rPr lang="ru-RU" sz="1200" b="1" dirty="0">
                <a:solidFill>
                  <a:srgbClr val="004A8E"/>
                </a:solidFill>
              </a:rPr>
              <a:t>Структурированные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3663254838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888163" y="6348413"/>
            <a:ext cx="2133600" cy="354012"/>
          </a:xfrm>
        </p:spPr>
        <p:txBody>
          <a:bodyPr/>
          <a:lstStyle/>
          <a:p>
            <a:pPr>
              <a:defRPr/>
            </a:pPr>
            <a:fld id="{19AFD5DC-C79E-4F6F-99BF-67747025EFEE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221188" name="Rectangle 4"/>
          <p:cNvSpPr>
            <a:spLocks noChangeArrowheads="1"/>
          </p:cNvSpPr>
          <p:nvPr/>
        </p:nvSpPr>
        <p:spPr bwMode="auto">
          <a:xfrm>
            <a:off x="428625" y="2060848"/>
            <a:ext cx="8562975" cy="495300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ru-RU" sz="1200" b="1">
              <a:solidFill>
                <a:srgbClr val="004A8E"/>
              </a:solidFill>
            </a:endParaRPr>
          </a:p>
        </p:txBody>
      </p:sp>
      <p:sp>
        <p:nvSpPr>
          <p:cNvPr id="13319" name="Rectangle 2"/>
          <p:cNvSpPr>
            <a:spLocks noGrp="1" noChangeArrowheads="1"/>
          </p:cNvSpPr>
          <p:nvPr>
            <p:ph type="title"/>
          </p:nvPr>
        </p:nvSpPr>
        <p:spPr>
          <a:xfrm>
            <a:off x="604838" y="604614"/>
            <a:ext cx="8288337" cy="592138"/>
          </a:xfrm>
        </p:spPr>
        <p:txBody>
          <a:bodyPr/>
          <a:lstStyle/>
          <a:p>
            <a:pPr algn="r" eaLnBrk="1" hangingPunct="1"/>
            <a:r>
              <a:rPr lang="ru-RU" dirty="0"/>
              <a:t>Значимость и ценность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1337" y="1484784"/>
            <a:ext cx="8639175" cy="4968552"/>
          </a:xfrm>
        </p:spPr>
        <p:txBody>
          <a:bodyPr/>
          <a:lstStyle/>
          <a:p>
            <a:pPr marL="0" indent="14288" eaLnBrk="1" hangingPunct="1">
              <a:buFont typeface="Wingdings" pitchFamily="2" charset="2"/>
              <a:buNone/>
              <a:defRPr/>
            </a:pPr>
            <a:r>
              <a:rPr lang="ru-RU" sz="1800" i="1" dirty="0">
                <a:latin typeface="Times New Roman" pitchFamily="18" charset="0"/>
              </a:rPr>
              <a:t>Дополнительность значимости и ценности для свободного ресурса</a:t>
            </a:r>
            <a:endParaRPr lang="ru-RU" sz="1800" dirty="0">
              <a:solidFill>
                <a:srgbClr val="C00000"/>
              </a:solidFill>
            </a:endParaRPr>
          </a:p>
          <a:p>
            <a:pPr>
              <a:buFont typeface="Tahoma" pitchFamily="34" charset="0"/>
              <a:buNone/>
              <a:defRPr/>
            </a:pPr>
            <a:endParaRPr lang="ru-RU" sz="1800" dirty="0">
              <a:solidFill>
                <a:srgbClr val="C00000"/>
              </a:solidFill>
            </a:endParaRPr>
          </a:p>
          <a:p>
            <a:pPr>
              <a:buFont typeface="Tahoma" pitchFamily="34" charset="0"/>
              <a:buNone/>
              <a:defRPr/>
            </a:pPr>
            <a:r>
              <a:rPr lang="ru-RU" sz="1800" dirty="0">
                <a:solidFill>
                  <a:srgbClr val="C00000"/>
                </a:solidFill>
              </a:rPr>
              <a:t>В равновесных системах чем больше значимость, тем меньше ценность</a:t>
            </a:r>
          </a:p>
          <a:p>
            <a:pPr marL="0" indent="14288" eaLnBrk="1" hangingPunct="1">
              <a:buFont typeface="Wingdings" pitchFamily="2" charset="2"/>
              <a:buNone/>
              <a:defRPr/>
            </a:pPr>
            <a:endParaRPr lang="ru-RU" sz="1800" i="1" dirty="0">
              <a:latin typeface="Times New Roman" pitchFamily="18" charset="0"/>
            </a:endParaRPr>
          </a:p>
          <a:p>
            <a:pPr marL="0" indent="14288" eaLnBrk="1" hangingPunct="1">
              <a:buFont typeface="Wingdings" pitchFamily="2" charset="2"/>
              <a:buNone/>
              <a:defRPr/>
            </a:pPr>
            <a:endParaRPr lang="ru-RU" sz="1800" i="1" dirty="0">
              <a:latin typeface="Times New Roman" pitchFamily="18" charset="0"/>
            </a:endParaRPr>
          </a:p>
          <a:p>
            <a:pPr>
              <a:defRPr/>
            </a:pPr>
            <a:endParaRPr lang="ru-RU" sz="1800" dirty="0"/>
          </a:p>
          <a:p>
            <a:pPr>
              <a:buFont typeface="Tahoma" pitchFamily="34" charset="0"/>
              <a:buNone/>
              <a:defRPr/>
            </a:pPr>
            <a:endParaRPr lang="en-US" sz="1800" i="1" dirty="0"/>
          </a:p>
          <a:p>
            <a:pPr>
              <a:buFont typeface="Tahoma" pitchFamily="34" charset="0"/>
              <a:buNone/>
              <a:defRPr/>
            </a:pPr>
            <a:r>
              <a:rPr lang="en-US" sz="2400" i="1" dirty="0"/>
              <a:t>Z</a:t>
            </a:r>
            <a:r>
              <a:rPr lang="ru-RU" sz="1800" i="1" dirty="0"/>
              <a:t> – </a:t>
            </a:r>
            <a:r>
              <a:rPr lang="ru-RU" sz="1800" dirty="0"/>
              <a:t>значимость,  </a:t>
            </a:r>
            <a:r>
              <a:rPr lang="en-US" sz="1800" i="1" dirty="0"/>
              <a:t>  </a:t>
            </a:r>
            <a:r>
              <a:rPr lang="en-US" sz="1800" dirty="0"/>
              <a:t> </a:t>
            </a:r>
            <a:r>
              <a:rPr lang="ru-RU" sz="1800" dirty="0"/>
              <a:t>- ценность ресурса</a:t>
            </a:r>
            <a:r>
              <a:rPr lang="en-US" sz="1800" dirty="0"/>
              <a:t>    </a:t>
            </a:r>
            <a:r>
              <a:rPr lang="ru-RU" sz="1800" dirty="0"/>
              <a:t>.</a:t>
            </a:r>
          </a:p>
          <a:p>
            <a:pPr marL="0" indent="14288" eaLnBrk="1" hangingPunct="1">
              <a:buFont typeface="Wingdings" pitchFamily="2" charset="2"/>
              <a:buNone/>
              <a:defRPr/>
            </a:pPr>
            <a:endParaRPr lang="ru-RU" sz="1800" dirty="0">
              <a:solidFill>
                <a:schemeClr val="bg1">
                  <a:lumMod val="10000"/>
                </a:schemeClr>
              </a:solidFill>
              <a:ea typeface="Times New Roman" pitchFamily="18" charset="0"/>
            </a:endParaRPr>
          </a:p>
          <a:p>
            <a:pPr marL="0" indent="14288" eaLnBrk="1" hangingPunct="1">
              <a:buFont typeface="Wingdings" pitchFamily="2" charset="2"/>
              <a:buNone/>
              <a:defRPr/>
            </a:pPr>
            <a:endParaRPr lang="ru-RU" sz="1800" dirty="0">
              <a:solidFill>
                <a:schemeClr val="bg1">
                  <a:lumMod val="10000"/>
                </a:schemeClr>
              </a:solidFill>
              <a:ea typeface="Times New Roman" pitchFamily="18" charset="0"/>
            </a:endParaRPr>
          </a:p>
          <a:p>
            <a:pPr marL="0" indent="14288" eaLnBrk="1" hangingPunct="1">
              <a:buFont typeface="Wingdings" pitchFamily="2" charset="2"/>
              <a:buNone/>
              <a:defRPr/>
            </a:pPr>
            <a:endParaRPr lang="ru-RU" sz="1800" i="1" dirty="0">
              <a:latin typeface="Times New Roman" pitchFamily="18" charset="0"/>
            </a:endParaRPr>
          </a:p>
        </p:txBody>
      </p:sp>
      <p:sp>
        <p:nvSpPr>
          <p:cNvPr id="1332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2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23528" y="5124450"/>
            <a:ext cx="8645847" cy="1328886"/>
          </a:xfrm>
          <a:prstGeom prst="rect">
            <a:avLst/>
          </a:prstGeom>
          <a:solidFill>
            <a:srgbClr val="FFFF99"/>
          </a:solidFill>
          <a:ln w="38100" algn="ctr">
            <a:solidFill>
              <a:srgbClr val="C00000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>
              <a:lnSpc>
                <a:spcPct val="95000"/>
              </a:lnSpc>
              <a:buClr>
                <a:schemeClr val="tx2"/>
              </a:buClr>
              <a:defRPr/>
            </a:pPr>
            <a:r>
              <a:rPr lang="en-US" sz="1600" dirty="0" err="1">
                <a:solidFill>
                  <a:schemeClr val="bg1">
                    <a:lumMod val="10000"/>
                  </a:schemeClr>
                </a:solidFill>
              </a:rPr>
              <a:t>def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</a:rPr>
              <a:t>. </a:t>
            </a:r>
            <a:r>
              <a:rPr lang="ru-RU" sz="1600" b="1" dirty="0">
                <a:solidFill>
                  <a:schemeClr val="bg1">
                    <a:lumMod val="10000"/>
                  </a:schemeClr>
                </a:solidFill>
              </a:rPr>
              <a:t>Значимость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</a:rPr>
              <a:t> - производящая способность, </a:t>
            </a: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</a:rPr>
              <a:t>мера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</a:rPr>
              <a:t>реальной эффективности ресурса</a:t>
            </a:r>
          </a:p>
          <a:p>
            <a:pPr>
              <a:lnSpc>
                <a:spcPct val="95000"/>
              </a:lnSpc>
              <a:buClr>
                <a:schemeClr val="tx2"/>
              </a:buClr>
              <a:defRPr/>
            </a:pPr>
            <a:endParaRPr lang="en-US" sz="1600" dirty="0">
              <a:solidFill>
                <a:schemeClr val="bg1">
                  <a:lumMod val="10000"/>
                </a:schemeClr>
              </a:solidFill>
            </a:endParaRPr>
          </a:p>
          <a:p>
            <a:pPr>
              <a:lnSpc>
                <a:spcPct val="95000"/>
              </a:lnSpc>
              <a:buClr>
                <a:schemeClr val="tx2"/>
              </a:buClr>
              <a:defRPr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</a:rPr>
              <a:t>def. </a:t>
            </a:r>
            <a:r>
              <a:rPr lang="ru-RU" sz="1600" b="1" dirty="0">
                <a:solidFill>
                  <a:schemeClr val="bg1">
                    <a:lumMod val="10000"/>
                  </a:schemeClr>
                </a:solidFill>
              </a:rPr>
              <a:t>Ценность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</a:rPr>
              <a:t> – согласованная важность, обменный коэффициент.</a:t>
            </a:r>
          </a:p>
        </p:txBody>
      </p:sp>
      <p:sp>
        <p:nvSpPr>
          <p:cNvPr id="1332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2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2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2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3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3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3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3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3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35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3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55789"/>
              </p:ext>
            </p:extLst>
          </p:nvPr>
        </p:nvGraphicFramePr>
        <p:xfrm>
          <a:off x="2374326" y="3068960"/>
          <a:ext cx="4395348" cy="635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61" name="Формула" r:id="rId3" imgW="1447172" imgH="203112" progId="Equation.3">
                  <p:embed/>
                </p:oleObj>
              </mc:Choice>
              <mc:Fallback>
                <p:oleObj name="Формула" r:id="rId3" imgW="1447172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4326" y="3068960"/>
                        <a:ext cx="4395348" cy="6351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982038"/>
              </p:ext>
            </p:extLst>
          </p:nvPr>
        </p:nvGraphicFramePr>
        <p:xfrm>
          <a:off x="2367434" y="3971925"/>
          <a:ext cx="2603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62" name="Формула" r:id="rId5" imgW="126835" imgH="139518" progId="Equation.3">
                  <p:embed/>
                </p:oleObj>
              </mc:Choice>
              <mc:Fallback>
                <p:oleObj name="Формула" r:id="rId5" imgW="126835" imgH="1395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7434" y="3971925"/>
                        <a:ext cx="260350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371459"/>
              </p:ext>
            </p:extLst>
          </p:nvPr>
        </p:nvGraphicFramePr>
        <p:xfrm>
          <a:off x="4628257" y="3944938"/>
          <a:ext cx="231775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63" name="Формула" r:id="rId7" imgW="139680" imgH="215640" progId="Equation.3">
                  <p:embed/>
                </p:oleObj>
              </mc:Choice>
              <mc:Fallback>
                <p:oleObj name="Формула" r:id="rId7" imgW="139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8257" y="3944938"/>
                        <a:ext cx="231775" cy="36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4713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44AFCB0-D85C-4A9A-A3D3-D9658ACD5D36}" type="slidenum">
              <a:rPr lang="ru-RU" smtClean="0">
                <a:latin typeface="Arial" charset="0"/>
              </a:rPr>
              <a:pPr/>
              <a:t>28</a:t>
            </a:fld>
            <a:endParaRPr lang="ru-RU">
              <a:latin typeface="Arial" charset="0"/>
            </a:endParaRPr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7038" y="2636912"/>
            <a:ext cx="8208962" cy="1152128"/>
          </a:xfrm>
        </p:spPr>
        <p:txBody>
          <a:bodyPr>
            <a:normAutofit/>
          </a:bodyPr>
          <a:lstStyle/>
          <a:p>
            <a:pPr marL="0" indent="14288" algn="ctr" eaLnBrk="1" hangingPunct="1">
              <a:buFont typeface="Wingdings" pitchFamily="2" charset="2"/>
              <a:buNone/>
            </a:pPr>
            <a:r>
              <a:rPr lang="ru-RU" sz="3600" dirty="0">
                <a:latin typeface="Times New Roman" pitchFamily="18" charset="0"/>
              </a:rPr>
              <a:t>Матрица </a:t>
            </a:r>
            <a:r>
              <a:rPr lang="ru-RU" sz="3600" dirty="0" smtClean="0">
                <a:latin typeface="Times New Roman" pitchFamily="18" charset="0"/>
              </a:rPr>
              <a:t>ценностей</a:t>
            </a:r>
            <a:endParaRPr lang="ru-RU" sz="36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528976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" y="476672"/>
            <a:ext cx="8890000" cy="592138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dirty="0"/>
              <a:t>Матрица ценностей</a:t>
            </a:r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E7AF50-CF63-48B9-85B0-20946C235DE7}" type="slidenum">
              <a:rPr lang="ru-RU"/>
              <a:pPr>
                <a:defRPr/>
              </a:pPr>
              <a:t>29</a:t>
            </a:fld>
            <a:endParaRPr lang="ru-RU"/>
          </a:p>
        </p:txBody>
      </p:sp>
      <p:sp>
        <p:nvSpPr>
          <p:cNvPr id="1434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28650" y="3362325"/>
            <a:ext cx="8229600" cy="1781175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 indent="14288">
              <a:lnSpc>
                <a:spcPct val="90000"/>
              </a:lnSpc>
              <a:spcBef>
                <a:spcPct val="20000"/>
              </a:spcBef>
              <a:buClr>
                <a:srgbClr val="0095CE"/>
              </a:buClr>
              <a:buSzPct val="85000"/>
              <a:buFont typeface="Tahoma" pitchFamily="34" charset="0"/>
              <a:buNone/>
              <a:defRPr/>
            </a:pPr>
            <a:r>
              <a:rPr lang="en-US" b="1" kern="0" dirty="0" err="1">
                <a:solidFill>
                  <a:srgbClr val="C00000"/>
                </a:solidFill>
                <a:latin typeface="Arial" charset="0"/>
              </a:rPr>
              <a:t>A</a:t>
            </a:r>
            <a:r>
              <a:rPr lang="en-US" sz="1200" b="1" kern="0" dirty="0" err="1">
                <a:solidFill>
                  <a:srgbClr val="C00000"/>
                </a:solidFill>
                <a:latin typeface="Arial" charset="0"/>
              </a:rPr>
              <a:t>ij</a:t>
            </a:r>
            <a:r>
              <a:rPr lang="en-US" b="1" kern="0" dirty="0">
                <a:solidFill>
                  <a:srgbClr val="C00000"/>
                </a:solidFill>
                <a:latin typeface="Arial" charset="0"/>
              </a:rPr>
              <a:t> – </a:t>
            </a:r>
            <a:r>
              <a:rPr lang="ru-RU" b="1" kern="0" dirty="0">
                <a:solidFill>
                  <a:srgbClr val="C00000"/>
                </a:solidFill>
                <a:latin typeface="Arial" charset="0"/>
              </a:rPr>
              <a:t>матрица ценностей:</a:t>
            </a:r>
          </a:p>
          <a:p>
            <a:pPr>
              <a:buFont typeface="Tahoma" pitchFamily="34" charset="0"/>
              <a:buNone/>
              <a:defRPr/>
            </a:pPr>
            <a:r>
              <a:rPr lang="ru-RU" dirty="0">
                <a:latin typeface="Arial" charset="0"/>
              </a:rPr>
              <a:t>- набор парных отношений ценностей, определяющий их приоритет в социальных процессах</a:t>
            </a:r>
          </a:p>
          <a:p>
            <a:pPr>
              <a:buFontTx/>
              <a:buChar char="-"/>
              <a:defRPr/>
            </a:pPr>
            <a:r>
              <a:rPr lang="en-US" dirty="0">
                <a:latin typeface="Arial" charset="0"/>
              </a:rPr>
              <a:t> </a:t>
            </a:r>
            <a:r>
              <a:rPr lang="ru-RU" dirty="0">
                <a:latin typeface="Arial" charset="0"/>
              </a:rPr>
              <a:t>матрица нормированных коэффициентов эластичности в законах взаимодействия ресурсов</a:t>
            </a:r>
          </a:p>
          <a:p>
            <a:pPr>
              <a:buFontTx/>
              <a:buChar char="-"/>
              <a:defRPr/>
            </a:pPr>
            <a:r>
              <a:rPr lang="ru-RU" b="1" kern="0" dirty="0">
                <a:solidFill>
                  <a:srgbClr val="C00000"/>
                </a:solidFill>
                <a:latin typeface="Arial" charset="0"/>
              </a:rPr>
              <a:t> полностью определяет состояние системы</a:t>
            </a:r>
            <a:r>
              <a:rPr lang="en-US" b="1" kern="0" dirty="0">
                <a:solidFill>
                  <a:srgbClr val="C00000"/>
                </a:solidFill>
                <a:latin typeface="Arial" charset="0"/>
              </a:rPr>
              <a:t> </a:t>
            </a:r>
            <a:endParaRPr lang="ru-RU" b="1" kern="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33400" y="1276350"/>
            <a:ext cx="8248650" cy="495300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 indent="14288">
              <a:lnSpc>
                <a:spcPct val="90000"/>
              </a:lnSpc>
              <a:spcBef>
                <a:spcPct val="20000"/>
              </a:spcBef>
              <a:buClr>
                <a:srgbClr val="0095CE"/>
              </a:buClr>
              <a:buSzPct val="85000"/>
              <a:defRPr/>
            </a:pPr>
            <a:r>
              <a:rPr lang="ru-RU" b="1" kern="0" dirty="0">
                <a:solidFill>
                  <a:srgbClr val="C00000"/>
                </a:solidFill>
                <a:latin typeface="Arial" charset="0"/>
              </a:rPr>
              <a:t>Векторная форма преобразования энергий </a:t>
            </a:r>
          </a:p>
        </p:txBody>
      </p:sp>
      <p:sp>
        <p:nvSpPr>
          <p:cNvPr id="14348" name="Rectangle 25"/>
          <p:cNvSpPr>
            <a:spLocks noChangeArrowheads="1"/>
          </p:cNvSpPr>
          <p:nvPr/>
        </p:nvSpPr>
        <p:spPr bwMode="auto">
          <a:xfrm>
            <a:off x="466725" y="5391150"/>
            <a:ext cx="8343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1400" dirty="0">
                <a:solidFill>
                  <a:srgbClr val="000000"/>
                </a:solidFill>
                <a:cs typeface="Times New Roman" pitchFamily="18" charset="0"/>
              </a:rPr>
              <a:t>Здесь </a:t>
            </a:r>
            <a:r>
              <a:rPr lang="en-US" sz="1400" b="1" dirty="0"/>
              <a:t>S</a:t>
            </a:r>
            <a:r>
              <a:rPr lang="ru-RU" sz="1400" i="1" dirty="0"/>
              <a:t>=(</a:t>
            </a:r>
            <a:r>
              <a:rPr lang="en-US" sz="1400" i="1" dirty="0"/>
              <a:t>E</a:t>
            </a:r>
            <a:r>
              <a:rPr lang="en-US" sz="1400" i="1" baseline="-25000" dirty="0"/>
              <a:t>P</a:t>
            </a:r>
            <a:r>
              <a:rPr lang="ru-RU" sz="1400" i="1" dirty="0"/>
              <a:t>,</a:t>
            </a:r>
            <a:r>
              <a:rPr lang="en-US" sz="1400" i="1" dirty="0"/>
              <a:t>E</a:t>
            </a:r>
            <a:r>
              <a:rPr lang="en-US" sz="1400" i="1" baseline="-25000" dirty="0"/>
              <a:t>C</a:t>
            </a:r>
            <a:r>
              <a:rPr lang="ru-RU" sz="1400" i="1" dirty="0"/>
              <a:t>,</a:t>
            </a:r>
            <a:r>
              <a:rPr lang="en-US" sz="1400" i="1" dirty="0"/>
              <a:t>E</a:t>
            </a:r>
            <a:r>
              <a:rPr lang="en-US" sz="1400" i="1" baseline="-25000" dirty="0"/>
              <a:t>R</a:t>
            </a:r>
            <a:r>
              <a:rPr lang="ru-RU" sz="1400" i="1" dirty="0"/>
              <a:t>,</a:t>
            </a:r>
            <a:r>
              <a:rPr lang="en-US" sz="1400" i="1" dirty="0"/>
              <a:t>E</a:t>
            </a:r>
            <a:r>
              <a:rPr lang="en-US" sz="1400" i="1" baseline="-25000" dirty="0"/>
              <a:t>M</a:t>
            </a:r>
            <a:r>
              <a:rPr lang="ru-RU" sz="1400" i="1" dirty="0"/>
              <a:t>) </a:t>
            </a:r>
            <a:r>
              <a:rPr lang="ru-RU" sz="1400" dirty="0"/>
              <a:t>– вектор состояний,           - базовая матрица преобразований энергий.</a:t>
            </a:r>
          </a:p>
        </p:txBody>
      </p:sp>
      <p:sp>
        <p:nvSpPr>
          <p:cNvPr id="143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305200"/>
              </p:ext>
            </p:extLst>
          </p:nvPr>
        </p:nvGraphicFramePr>
        <p:xfrm>
          <a:off x="717550" y="2189163"/>
          <a:ext cx="112712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88" name="Формула" r:id="rId3" imgW="799920" imgH="393480" progId="Equation.3">
                  <p:embed/>
                </p:oleObj>
              </mc:Choice>
              <mc:Fallback>
                <p:oleObj name="Формула" r:id="rId3" imgW="799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" y="2189163"/>
                        <a:ext cx="1127125" cy="566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6"/>
          <p:cNvGraphicFramePr>
            <a:graphicFrameLocks noChangeAspect="1"/>
          </p:cNvGraphicFramePr>
          <p:nvPr/>
        </p:nvGraphicFramePr>
        <p:xfrm>
          <a:off x="4205288" y="5375275"/>
          <a:ext cx="293687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89" name="Формула" r:id="rId5" imgW="241200" imgH="304560" progId="Equation.3">
                  <p:embed/>
                </p:oleObj>
              </mc:Choice>
              <mc:Fallback>
                <p:oleObj name="Формула" r:id="rId5" imgW="24120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288" y="5375275"/>
                        <a:ext cx="293687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0" name="Rectangle 25"/>
          <p:cNvSpPr>
            <a:spLocks noChangeArrowheads="1"/>
          </p:cNvSpPr>
          <p:nvPr/>
        </p:nvSpPr>
        <p:spPr bwMode="auto">
          <a:xfrm>
            <a:off x="2362200" y="2133600"/>
            <a:ext cx="3381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1400" dirty="0">
                <a:solidFill>
                  <a:srgbClr val="000000"/>
                </a:solidFill>
                <a:cs typeface="Times New Roman" pitchFamily="18" charset="0"/>
              </a:rPr>
              <a:t>Если базис состояний ортогонален и нормирован, то систему можно свести к </a:t>
            </a:r>
            <a:r>
              <a:rPr lang="ru-RU" sz="1400" dirty="0"/>
              <a:t> специальной унитарной группе </a:t>
            </a:r>
            <a:r>
              <a:rPr lang="en-US" sz="1400" dirty="0"/>
              <a:t>SU</a:t>
            </a:r>
            <a:r>
              <a:rPr lang="ru-RU" sz="1400" dirty="0"/>
              <a:t>(3)</a:t>
            </a:r>
          </a:p>
        </p:txBody>
      </p:sp>
      <p:graphicFrame>
        <p:nvGraphicFramePr>
          <p:cNvPr id="14340" name="Object 7"/>
          <p:cNvGraphicFramePr>
            <a:graphicFrameLocks noChangeAspect="1"/>
          </p:cNvGraphicFramePr>
          <p:nvPr/>
        </p:nvGraphicFramePr>
        <p:xfrm>
          <a:off x="6000750" y="2308225"/>
          <a:ext cx="229235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90" name="Формула" r:id="rId7" imgW="1625400" imgH="304560" progId="Equation.3">
                  <p:embed/>
                </p:oleObj>
              </mc:Choice>
              <mc:Fallback>
                <p:oleObj name="Формула" r:id="rId7" imgW="162540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0" y="2308225"/>
                        <a:ext cx="2292350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628650" y="5829300"/>
            <a:ext cx="8210550" cy="514350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>
              <a:lnSpc>
                <a:spcPct val="95000"/>
              </a:lnSpc>
              <a:buClr>
                <a:schemeClr val="tx2"/>
              </a:buClr>
              <a:defRPr/>
            </a:pPr>
            <a:r>
              <a:rPr lang="ru-RU" sz="1600" i="1" dirty="0"/>
              <a:t>Замечание. </a:t>
            </a:r>
            <a:r>
              <a:rPr lang="ru-RU" sz="1600" dirty="0"/>
              <a:t>Закон сохранения энергии – </a:t>
            </a:r>
            <a:r>
              <a:rPr lang="en-US" sz="1600" dirty="0" err="1"/>
              <a:t>det</a:t>
            </a:r>
            <a:r>
              <a:rPr lang="en-US" sz="1600" dirty="0"/>
              <a:t> </a:t>
            </a:r>
            <a:r>
              <a:rPr lang="en-US" sz="1600" b="1" dirty="0" err="1"/>
              <a:t>A</a:t>
            </a:r>
            <a:r>
              <a:rPr lang="en-US" sz="1200" b="1" dirty="0" err="1"/>
              <a:t>ij</a:t>
            </a:r>
            <a:r>
              <a:rPr lang="en-US" sz="1600" b="1" dirty="0"/>
              <a:t> </a:t>
            </a:r>
            <a:r>
              <a:rPr lang="en-US" sz="1600" dirty="0"/>
              <a:t>= 0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53941747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94601" y="3933056"/>
            <a:ext cx="8397877" cy="646331"/>
          </a:xfrm>
          <a:prstGeom prst="rect">
            <a:avLst/>
          </a:prstGeom>
          <a:ln w="508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342900" lvl="1">
              <a:lnSpc>
                <a:spcPct val="150000"/>
              </a:lnSpc>
              <a:buSzPct val="60000"/>
            </a:pPr>
            <a:r>
              <a:rPr lang="ru-RU" sz="2400" b="1" u="sng" dirty="0">
                <a:solidFill>
                  <a:srgbClr val="C00000"/>
                </a:solidFill>
                <a:latin typeface="Georgia" pitchFamily="18" charset="0"/>
              </a:rPr>
              <a:t>П</a:t>
            </a:r>
            <a:r>
              <a:rPr lang="ru-RU" sz="2400" b="1" u="sng" dirty="0" smtClean="0">
                <a:solidFill>
                  <a:srgbClr val="C00000"/>
                </a:solidFill>
                <a:latin typeface="Georgia" pitchFamily="18" charset="0"/>
              </a:rPr>
              <a:t>роцессы</a:t>
            </a: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 рождают </a:t>
            </a:r>
            <a:r>
              <a:rPr lang="ru-RU" sz="2000" b="1" dirty="0" smtClean="0">
                <a:solidFill>
                  <a:schemeClr val="tx2"/>
                </a:solidFill>
                <a:latin typeface="Georgia" pitchFamily="18" charset="0"/>
              </a:rPr>
              <a:t>локальные </a:t>
            </a: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структуры  </a:t>
            </a:r>
            <a:endParaRPr lang="ru-RU" sz="20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9552" y="908720"/>
            <a:ext cx="8352928" cy="864096"/>
          </a:xfrm>
          <a:noFill/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Логика системного похода </a:t>
            </a:r>
            <a:endParaRPr lang="ru-RU" sz="3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8680" y="5301208"/>
            <a:ext cx="8383799" cy="646331"/>
          </a:xfrm>
          <a:prstGeom prst="rect">
            <a:avLst/>
          </a:prstGeom>
          <a:ln w="508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342900" lvl="1">
              <a:lnSpc>
                <a:spcPct val="150000"/>
              </a:lnSpc>
              <a:buSzPct val="60000"/>
            </a:pPr>
            <a:r>
              <a:rPr lang="ru-RU" sz="2400" b="1" u="sng" dirty="0">
                <a:solidFill>
                  <a:srgbClr val="C00000"/>
                </a:solidFill>
                <a:latin typeface="Georgia" pitchFamily="18" charset="0"/>
              </a:rPr>
              <a:t>С</a:t>
            </a:r>
            <a:r>
              <a:rPr lang="ru-RU" sz="2400" b="1" u="sng" dirty="0" smtClean="0">
                <a:solidFill>
                  <a:srgbClr val="C00000"/>
                </a:solidFill>
                <a:latin typeface="Georgia" pitchFamily="18" charset="0"/>
              </a:rPr>
              <a:t>труктуры</a:t>
            </a: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 определяют </a:t>
            </a:r>
            <a:r>
              <a:rPr lang="ru-RU" sz="2000" b="1" dirty="0" smtClean="0">
                <a:solidFill>
                  <a:schemeClr val="tx2"/>
                </a:solidFill>
                <a:latin typeface="Georgia" pitchFamily="18" charset="0"/>
              </a:rPr>
              <a:t>иерархии понятий и </a:t>
            </a: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смыслы</a:t>
            </a:r>
            <a:endParaRPr lang="ru-RU" sz="20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4601" y="2636912"/>
            <a:ext cx="8397877" cy="646331"/>
          </a:xfrm>
          <a:prstGeom prst="rect">
            <a:avLst/>
          </a:prstGeom>
          <a:ln w="508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342900" lvl="1">
              <a:lnSpc>
                <a:spcPct val="150000"/>
              </a:lnSpc>
              <a:buSzPct val="60000"/>
            </a:pPr>
            <a:r>
              <a:rPr lang="ru-RU" sz="2400" b="1" u="sng" dirty="0" smtClean="0">
                <a:solidFill>
                  <a:srgbClr val="C00000"/>
                </a:solidFill>
                <a:latin typeface="Georgia" pitchFamily="18" charset="0"/>
              </a:rPr>
              <a:t>Аксиомы</a:t>
            </a: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 ограничивают многообразие </a:t>
            </a:r>
            <a:r>
              <a:rPr lang="ru-RU" sz="2000" b="1" dirty="0" smtClean="0">
                <a:solidFill>
                  <a:schemeClr val="tx2"/>
                </a:solidFill>
                <a:latin typeface="Georgia" pitchFamily="18" charset="0"/>
              </a:rPr>
              <a:t>всех смыслов</a:t>
            </a:r>
            <a:endParaRPr lang="ru-RU" sz="2000" i="1" dirty="0">
              <a:solidFill>
                <a:schemeClr val="tx2"/>
              </a:solidFill>
              <a:latin typeface="Georgi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4065977"/>
      </p:ext>
    </p:extLst>
  </p:cSld>
  <p:clrMapOvr>
    <a:masterClrMapping/>
  </p:clrMapOvr>
  <p:transition spd="slow">
    <p:wheel spokes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44AFCB0-D85C-4A9A-A3D3-D9658ACD5D36}" type="slidenum">
              <a:rPr lang="ru-RU" smtClean="0">
                <a:latin typeface="Arial" charset="0"/>
              </a:rPr>
              <a:pPr/>
              <a:t>30</a:t>
            </a:fld>
            <a:endParaRPr lang="ru-RU">
              <a:latin typeface="Arial" charset="0"/>
            </a:endParaRPr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7038" y="2636912"/>
            <a:ext cx="8208962" cy="1584176"/>
          </a:xfrm>
        </p:spPr>
        <p:txBody>
          <a:bodyPr>
            <a:normAutofit/>
          </a:bodyPr>
          <a:lstStyle/>
          <a:p>
            <a:pPr marL="0" indent="14288" algn="ctr" eaLnBrk="1" hangingPunct="1">
              <a:buFont typeface="Wingdings" pitchFamily="2" charset="2"/>
              <a:buNone/>
            </a:pPr>
            <a:r>
              <a:rPr lang="ru-RU" sz="3600" dirty="0">
                <a:latin typeface="Times New Roman" pitchFamily="18" charset="0"/>
              </a:rPr>
              <a:t>Структуры и </a:t>
            </a:r>
            <a:r>
              <a:rPr lang="ru-RU" sz="3600" dirty="0" smtClean="0">
                <a:latin typeface="Times New Roman" pitchFamily="18" charset="0"/>
              </a:rPr>
              <a:t>иерархии</a:t>
            </a:r>
            <a:endParaRPr lang="ru-RU" sz="36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149728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333375" y="3000375"/>
            <a:ext cx="86487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ru-RU" b="1" dirty="0">
                <a:cs typeface="Times New Roman" pitchFamily="18" charset="0"/>
              </a:rPr>
              <a:t>Нормальное распределение</a:t>
            </a:r>
          </a:p>
          <a:p>
            <a:pPr algn="just" eaLnBrk="0" hangingPunct="0"/>
            <a:endParaRPr lang="ru-RU" i="1" dirty="0">
              <a:cs typeface="Times New Roman" pitchFamily="18" charset="0"/>
            </a:endParaRPr>
          </a:p>
          <a:p>
            <a:pPr algn="just" eaLnBrk="0" hangingPunct="0"/>
            <a:r>
              <a:rPr lang="en-US" i="1" dirty="0">
                <a:cs typeface="Times New Roman" pitchFamily="18" charset="0"/>
              </a:rPr>
              <a:t> </a:t>
            </a:r>
            <a:r>
              <a:rPr lang="ru-RU" i="1" dirty="0">
                <a:cs typeface="Times New Roman" pitchFamily="18" charset="0"/>
              </a:rPr>
              <a:t>                                                    ,</a:t>
            </a:r>
            <a:endParaRPr lang="en-US" i="1" dirty="0">
              <a:cs typeface="Times New Roman" pitchFamily="18" charset="0"/>
            </a:endParaRPr>
          </a:p>
          <a:p>
            <a:pPr algn="just" eaLnBrk="0" hangingPunct="0"/>
            <a:endParaRPr lang="en-US" i="1" dirty="0">
              <a:cs typeface="Times New Roman" pitchFamily="18" charset="0"/>
            </a:endParaRPr>
          </a:p>
          <a:p>
            <a:pPr algn="just" eaLnBrk="0" hangingPunct="0"/>
            <a:r>
              <a:rPr lang="ru-RU" i="1" dirty="0">
                <a:cs typeface="Times New Roman" pitchFamily="18" charset="0"/>
              </a:rPr>
              <a:t>где              - число квантования между уровнями.</a:t>
            </a:r>
          </a:p>
          <a:p>
            <a:pPr algn="just" eaLnBrk="0" hangingPunct="0"/>
            <a:endParaRPr lang="ru-RU" i="1" dirty="0">
              <a:cs typeface="Times New Roman" pitchFamily="18" charset="0"/>
            </a:endParaRPr>
          </a:p>
          <a:p>
            <a:pPr algn="just" eaLnBrk="0" hangingPunct="0"/>
            <a:r>
              <a:rPr lang="ru-RU" i="1" dirty="0">
                <a:cs typeface="Times New Roman" pitchFamily="18" charset="0"/>
              </a:rPr>
              <a:t>При                   </a:t>
            </a:r>
            <a:endParaRPr lang="ru-RU" dirty="0">
              <a:cs typeface="Times New Roman" pitchFamily="18" charset="0"/>
            </a:endParaRPr>
          </a:p>
          <a:p>
            <a:pPr algn="just" eaLnBrk="0" hangingPunct="0"/>
            <a:endParaRPr lang="ru-RU" dirty="0">
              <a:cs typeface="Times New Roman" pitchFamily="18" charset="0"/>
            </a:endParaRPr>
          </a:p>
        </p:txBody>
      </p:sp>
      <p:sp>
        <p:nvSpPr>
          <p:cNvPr id="1536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2606"/>
            <a:ext cx="8890000" cy="592138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dirty="0"/>
              <a:t>Ресурсные деревья</a:t>
            </a:r>
          </a:p>
        </p:txBody>
      </p:sp>
      <p:sp>
        <p:nvSpPr>
          <p:cNvPr id="1536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F83AC-6347-4774-99ED-557532772092}" type="slidenum">
              <a:rPr lang="ru-RU"/>
              <a:pPr>
                <a:defRPr/>
              </a:pPr>
              <a:t>31</a:t>
            </a:fld>
            <a:endParaRPr lang="ru-RU"/>
          </a:p>
        </p:txBody>
      </p:sp>
      <p:sp>
        <p:nvSpPr>
          <p:cNvPr id="256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1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1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14" name="Rectangle 6"/>
          <p:cNvSpPr>
            <a:spLocks noChangeArrowheads="1"/>
          </p:cNvSpPr>
          <p:nvPr/>
        </p:nvSpPr>
        <p:spPr bwMode="auto">
          <a:xfrm>
            <a:off x="295275" y="885825"/>
            <a:ext cx="86487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ru-RU" b="1">
                <a:cs typeface="Times New Roman" pitchFamily="18" charset="0"/>
              </a:rPr>
              <a:t>Энергия дерева</a:t>
            </a:r>
          </a:p>
          <a:p>
            <a:pPr algn="just" eaLnBrk="0" hangingPunct="0"/>
            <a:r>
              <a:rPr lang="ru-RU" i="1" u="sng">
                <a:cs typeface="Times New Roman" pitchFamily="18" charset="0"/>
              </a:rPr>
              <a:t>два </a:t>
            </a:r>
            <a:r>
              <a:rPr lang="ru-RU" u="sng">
                <a:cs typeface="Times New Roman" pitchFamily="18" charset="0"/>
              </a:rPr>
              <a:t>уровня, заселенность </a:t>
            </a:r>
            <a:r>
              <a:rPr lang="en-US" i="1" u="sng">
                <a:cs typeface="Times New Roman" pitchFamily="18" charset="0"/>
              </a:rPr>
              <a:t>N</a:t>
            </a:r>
            <a:r>
              <a:rPr lang="ru-RU" sz="1200" i="1" u="sng">
                <a:cs typeface="Times New Roman" pitchFamily="18" charset="0"/>
              </a:rPr>
              <a:t>0</a:t>
            </a:r>
            <a:r>
              <a:rPr lang="ru-RU" i="1" u="sng">
                <a:cs typeface="Times New Roman" pitchFamily="18" charset="0"/>
              </a:rPr>
              <a:t>,</a:t>
            </a:r>
            <a:r>
              <a:rPr lang="en-US" i="1" u="sng">
                <a:cs typeface="Times New Roman" pitchFamily="18" charset="0"/>
              </a:rPr>
              <a:t>N</a:t>
            </a:r>
            <a:r>
              <a:rPr lang="en-US" sz="1200" i="1" u="sng">
                <a:cs typeface="Times New Roman" pitchFamily="18" charset="0"/>
              </a:rPr>
              <a:t>1</a:t>
            </a:r>
            <a:r>
              <a:rPr lang="ru-RU" sz="1200" i="1" u="sng">
                <a:cs typeface="Times New Roman" pitchFamily="18" charset="0"/>
              </a:rPr>
              <a:t> </a:t>
            </a:r>
            <a:r>
              <a:rPr lang="ru-RU" sz="2000" i="1" u="sng">
                <a:cs typeface="Times New Roman" pitchFamily="18" charset="0"/>
              </a:rPr>
              <a:t>,</a:t>
            </a:r>
            <a:r>
              <a:rPr lang="ru-RU" u="sng">
                <a:cs typeface="Times New Roman" pitchFamily="18" charset="0"/>
              </a:rPr>
              <a:t> локальная связь</a:t>
            </a:r>
          </a:p>
        </p:txBody>
      </p:sp>
      <p:sp>
        <p:nvSpPr>
          <p:cNvPr id="2561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560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277100"/>
              </p:ext>
            </p:extLst>
          </p:nvPr>
        </p:nvGraphicFramePr>
        <p:xfrm>
          <a:off x="899592" y="4032250"/>
          <a:ext cx="6619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2" name="Формула" r:id="rId3" imgW="545760" imgH="495000" progId="Equation.3">
                  <p:embed/>
                </p:oleObj>
              </mc:Choice>
              <mc:Fallback>
                <p:oleObj name="Формула" r:id="rId3" imgW="54576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032250"/>
                        <a:ext cx="66198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5603" name="Object 6"/>
          <p:cNvGraphicFramePr>
            <a:graphicFrameLocks noChangeAspect="1"/>
          </p:cNvGraphicFramePr>
          <p:nvPr/>
        </p:nvGraphicFramePr>
        <p:xfrm>
          <a:off x="949325" y="4703763"/>
          <a:ext cx="1046163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3" name="Формула" r:id="rId5" imgW="685800" imgH="215640" progId="Equation.3">
                  <p:embed/>
                </p:oleObj>
              </mc:Choice>
              <mc:Fallback>
                <p:oleObj name="Формула" r:id="rId5" imgW="685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325" y="4703763"/>
                        <a:ext cx="1046163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958116"/>
              </p:ext>
            </p:extLst>
          </p:nvPr>
        </p:nvGraphicFramePr>
        <p:xfrm>
          <a:off x="3551238" y="4700588"/>
          <a:ext cx="2789237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4" name="Формула" r:id="rId7" imgW="1473120" imgH="228600" progId="Equation.3">
                  <p:embed/>
                </p:oleObj>
              </mc:Choice>
              <mc:Fallback>
                <p:oleObj name="Формула" r:id="rId7" imgW="1473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1238" y="4700588"/>
                        <a:ext cx="2789237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1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560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289147"/>
              </p:ext>
            </p:extLst>
          </p:nvPr>
        </p:nvGraphicFramePr>
        <p:xfrm>
          <a:off x="467544" y="3448050"/>
          <a:ext cx="191135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5" name="Формула" r:id="rId9" imgW="1384200" imgH="393480" progId="Equation.3">
                  <p:embed/>
                </p:oleObj>
              </mc:Choice>
              <mc:Fallback>
                <p:oleObj name="Формула" r:id="rId9" imgW="1384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448050"/>
                        <a:ext cx="1911350" cy="619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8"/>
          <p:cNvGraphicFramePr>
            <a:graphicFrameLocks noChangeAspect="1"/>
          </p:cNvGraphicFramePr>
          <p:nvPr/>
        </p:nvGraphicFramePr>
        <p:xfrm>
          <a:off x="392113" y="1984375"/>
          <a:ext cx="231775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6" name="Формула" r:id="rId11" imgW="1663560" imgH="495000" progId="Equation.3">
                  <p:embed/>
                </p:oleObj>
              </mc:Choice>
              <mc:Fallback>
                <p:oleObj name="Формула" r:id="rId11" imgW="166356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1984375"/>
                        <a:ext cx="2317750" cy="700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771525" y="5737225"/>
            <a:ext cx="7534275" cy="577850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 indent="14288">
              <a:lnSpc>
                <a:spcPct val="90000"/>
              </a:lnSpc>
              <a:buFont typeface="Tahoma" pitchFamily="34" charset="0"/>
              <a:buNone/>
              <a:defRPr/>
            </a:pPr>
            <a:r>
              <a:rPr lang="ru-RU" sz="2000" b="1" dirty="0">
                <a:solidFill>
                  <a:srgbClr val="C00000"/>
                </a:solidFill>
                <a:cs typeface="Arial" pitchFamily="34" charset="0"/>
              </a:rPr>
              <a:t>Полная энергия ресурса </a:t>
            </a:r>
            <a:r>
              <a:rPr lang="ru-RU" sz="2000" dirty="0">
                <a:solidFill>
                  <a:srgbClr val="C00000"/>
                </a:solidFill>
                <a:cs typeface="Arial" pitchFamily="34" charset="0"/>
              </a:rPr>
              <a:t>~ числу первичных элементов</a:t>
            </a:r>
            <a:endParaRPr lang="en-US" sz="2000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276059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8" name="Rectangle 4"/>
          <p:cNvSpPr>
            <a:spLocks noChangeArrowheads="1"/>
          </p:cNvSpPr>
          <p:nvPr/>
        </p:nvSpPr>
        <p:spPr bwMode="auto">
          <a:xfrm>
            <a:off x="609600" y="5737225"/>
            <a:ext cx="8401050" cy="520700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 indent="14288">
              <a:lnSpc>
                <a:spcPct val="90000"/>
              </a:lnSpc>
              <a:buFont typeface="Tahoma" pitchFamily="34" charset="0"/>
              <a:buNone/>
              <a:defRPr/>
            </a:pPr>
            <a:r>
              <a:rPr lang="ru-RU" sz="2000" b="1" dirty="0">
                <a:solidFill>
                  <a:srgbClr val="C00000"/>
                </a:solidFill>
                <a:latin typeface="Arial" charset="0"/>
              </a:rPr>
              <a:t>Полная энергия </a:t>
            </a:r>
            <a:r>
              <a:rPr lang="en-US" sz="2000" dirty="0">
                <a:solidFill>
                  <a:srgbClr val="C00000"/>
                </a:solidFill>
                <a:latin typeface="Arial" charset="0"/>
              </a:rPr>
              <a:t>=</a:t>
            </a:r>
            <a:r>
              <a:rPr lang="ru-RU" sz="2000" dirty="0">
                <a:solidFill>
                  <a:srgbClr val="C00000"/>
                </a:solidFill>
                <a:latin typeface="Arial" charset="0"/>
              </a:rPr>
              <a:t> разности числа первичных и конечных элементов</a:t>
            </a:r>
            <a:endParaRPr lang="en-US" sz="20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314325" y="3533775"/>
            <a:ext cx="86487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ru-RU" b="1" dirty="0">
                <a:cs typeface="Times New Roman" pitchFamily="18" charset="0"/>
              </a:rPr>
              <a:t>Распределение </a:t>
            </a:r>
            <a:r>
              <a:rPr lang="ru-RU" b="1" dirty="0" err="1">
                <a:cs typeface="Times New Roman" pitchFamily="18" charset="0"/>
              </a:rPr>
              <a:t>Бозе</a:t>
            </a:r>
            <a:endParaRPr lang="en-US" b="1" dirty="0">
              <a:cs typeface="Times New Roman" pitchFamily="18" charset="0"/>
            </a:endParaRPr>
          </a:p>
          <a:p>
            <a:pPr algn="just" eaLnBrk="0" hangingPunct="0"/>
            <a:r>
              <a:rPr lang="en-US" i="1" dirty="0">
                <a:cs typeface="Times New Roman" pitchFamily="18" charset="0"/>
              </a:rPr>
              <a:t>    </a:t>
            </a:r>
            <a:r>
              <a:rPr lang="ru-RU" i="1" dirty="0">
                <a:cs typeface="Times New Roman" pitchFamily="18" charset="0"/>
              </a:rPr>
              <a:t>                                                  ,</a:t>
            </a:r>
            <a:endParaRPr lang="en-US" i="1" dirty="0">
              <a:cs typeface="Times New Roman" pitchFamily="18" charset="0"/>
            </a:endParaRPr>
          </a:p>
          <a:p>
            <a:pPr algn="just" eaLnBrk="0" hangingPunct="0"/>
            <a:endParaRPr lang="en-US" i="1" dirty="0">
              <a:cs typeface="Times New Roman" pitchFamily="18" charset="0"/>
            </a:endParaRPr>
          </a:p>
          <a:p>
            <a:pPr algn="just" eaLnBrk="0" hangingPunct="0"/>
            <a:r>
              <a:rPr lang="ru-RU" i="1" dirty="0">
                <a:cs typeface="Times New Roman" pitchFamily="18" charset="0"/>
              </a:rPr>
              <a:t>где              - число квантования между уровнями.</a:t>
            </a:r>
          </a:p>
          <a:p>
            <a:pPr algn="just" eaLnBrk="0" hangingPunct="0"/>
            <a:endParaRPr lang="ru-RU" i="1" dirty="0">
              <a:cs typeface="Times New Roman" pitchFamily="18" charset="0"/>
            </a:endParaRPr>
          </a:p>
          <a:p>
            <a:pPr algn="just" eaLnBrk="0" hangingPunct="0"/>
            <a:r>
              <a:rPr lang="ru-RU" i="1" dirty="0">
                <a:cs typeface="Times New Roman" pitchFamily="18" charset="0"/>
              </a:rPr>
              <a:t>При            : </a:t>
            </a:r>
            <a:endParaRPr lang="ru-RU" dirty="0">
              <a:cs typeface="Times New Roman" pitchFamily="18" charset="0"/>
            </a:endParaRPr>
          </a:p>
          <a:p>
            <a:pPr algn="just" eaLnBrk="0" hangingPunct="0"/>
            <a:endParaRPr lang="ru-RU" dirty="0">
              <a:cs typeface="Times New Roman" pitchFamily="18" charset="0"/>
            </a:endParaRPr>
          </a:p>
        </p:txBody>
      </p:sp>
      <p:sp>
        <p:nvSpPr>
          <p:cNvPr id="133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60598"/>
            <a:ext cx="8890000" cy="592138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dirty="0"/>
              <a:t>Ресурсные деревья</a:t>
            </a:r>
          </a:p>
        </p:txBody>
      </p:sp>
      <p:sp>
        <p:nvSpPr>
          <p:cNvPr id="1332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9FA47-894F-422A-9349-A90559067774}" type="slidenum">
              <a:rPr lang="ru-RU"/>
              <a:pPr>
                <a:defRPr/>
              </a:pPr>
              <a:t>32</a:t>
            </a:fld>
            <a:endParaRPr lang="ru-RU"/>
          </a:p>
        </p:txBody>
      </p:sp>
      <p:sp>
        <p:nvSpPr>
          <p:cNvPr id="2356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6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6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6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3554" name="Object 3"/>
          <p:cNvGraphicFramePr>
            <a:graphicFrameLocks noChangeAspect="1"/>
          </p:cNvGraphicFramePr>
          <p:nvPr/>
        </p:nvGraphicFramePr>
        <p:xfrm>
          <a:off x="361950" y="1638300"/>
          <a:ext cx="59182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86" name="Формула" r:id="rId3" imgW="4724280" imgH="495000" progId="Equation.3">
                  <p:embed/>
                </p:oleObj>
              </mc:Choice>
              <mc:Fallback>
                <p:oleObj name="Формула" r:id="rId3" imgW="472428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1638300"/>
                        <a:ext cx="591820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8" name="Rectangle 6"/>
          <p:cNvSpPr>
            <a:spLocks noChangeArrowheads="1"/>
          </p:cNvSpPr>
          <p:nvPr/>
        </p:nvSpPr>
        <p:spPr bwMode="auto">
          <a:xfrm>
            <a:off x="295275" y="885825"/>
            <a:ext cx="86487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ru-RU" b="1" dirty="0">
                <a:cs typeface="Times New Roman" pitchFamily="18" charset="0"/>
              </a:rPr>
              <a:t>Энергия дерева</a:t>
            </a:r>
          </a:p>
          <a:p>
            <a:pPr algn="just" eaLnBrk="0" hangingPunct="0"/>
            <a:r>
              <a:rPr lang="en-US" i="1" u="sng" dirty="0">
                <a:cs typeface="Times New Roman" pitchFamily="18" charset="0"/>
              </a:rPr>
              <a:t>n+1</a:t>
            </a:r>
            <a:r>
              <a:rPr lang="en-US" u="sng" dirty="0">
                <a:cs typeface="Times New Roman" pitchFamily="18" charset="0"/>
              </a:rPr>
              <a:t> </a:t>
            </a:r>
            <a:r>
              <a:rPr lang="ru-RU" u="sng" dirty="0">
                <a:cs typeface="Times New Roman" pitchFamily="18" charset="0"/>
              </a:rPr>
              <a:t>структурно однородных уровня, заселенность </a:t>
            </a:r>
            <a:r>
              <a:rPr lang="en-US" i="1" u="sng" dirty="0">
                <a:cs typeface="Times New Roman" pitchFamily="18" charset="0"/>
              </a:rPr>
              <a:t>N</a:t>
            </a:r>
            <a:r>
              <a:rPr lang="en-US" sz="1200" i="1" u="sng" dirty="0">
                <a:cs typeface="Times New Roman" pitchFamily="18" charset="0"/>
              </a:rPr>
              <a:t>i</a:t>
            </a:r>
            <a:r>
              <a:rPr lang="ru-RU" sz="1200" i="1" u="sng" dirty="0">
                <a:cs typeface="Times New Roman" pitchFamily="18" charset="0"/>
              </a:rPr>
              <a:t> </a:t>
            </a:r>
            <a:r>
              <a:rPr lang="ru-RU" sz="2000" i="1" u="sng" dirty="0">
                <a:cs typeface="Times New Roman" pitchFamily="18" charset="0"/>
              </a:rPr>
              <a:t>,</a:t>
            </a:r>
            <a:r>
              <a:rPr lang="ru-RU" u="sng" dirty="0">
                <a:cs typeface="Times New Roman" pitchFamily="18" charset="0"/>
              </a:rPr>
              <a:t> положительная связь</a:t>
            </a:r>
          </a:p>
          <a:p>
            <a:pPr algn="just" eaLnBrk="0" hangingPunct="0"/>
            <a:endParaRPr lang="ru-RU" dirty="0">
              <a:cs typeface="Times New Roman" pitchFamily="18" charset="0"/>
            </a:endParaRPr>
          </a:p>
          <a:p>
            <a:pPr algn="just" eaLnBrk="0" hangingPunct="0"/>
            <a:endParaRPr lang="ru-RU" dirty="0">
              <a:cs typeface="Times New Roman" pitchFamily="18" charset="0"/>
            </a:endParaRPr>
          </a:p>
          <a:p>
            <a:pPr algn="just" eaLnBrk="0" hangingPunct="0"/>
            <a:endParaRPr lang="ru-RU" dirty="0">
              <a:cs typeface="Times New Roman" pitchFamily="18" charset="0"/>
            </a:endParaRPr>
          </a:p>
          <a:p>
            <a:pPr algn="just" eaLnBrk="0" hangingPunct="0"/>
            <a:r>
              <a:rPr lang="ru-RU" dirty="0">
                <a:cs typeface="Times New Roman" pitchFamily="18" charset="0"/>
              </a:rPr>
              <a:t>Максимизация энергии </a:t>
            </a:r>
          </a:p>
          <a:p>
            <a:pPr algn="just" eaLnBrk="0" hangingPunct="0"/>
            <a:endParaRPr lang="ru-RU" dirty="0">
              <a:cs typeface="Times New Roman" pitchFamily="18" charset="0"/>
            </a:endParaRPr>
          </a:p>
        </p:txBody>
      </p:sp>
      <p:sp>
        <p:nvSpPr>
          <p:cNvPr id="2356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3555" name="Object 5"/>
          <p:cNvGraphicFramePr>
            <a:graphicFrameLocks noChangeAspect="1"/>
          </p:cNvGraphicFramePr>
          <p:nvPr/>
        </p:nvGraphicFramePr>
        <p:xfrm>
          <a:off x="354013" y="2709863"/>
          <a:ext cx="5799137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87" name="Формула" r:id="rId5" imgW="4368600" imgH="495000" progId="Equation.3">
                  <p:embed/>
                </p:oleObj>
              </mc:Choice>
              <mc:Fallback>
                <p:oleObj name="Формула" r:id="rId5" imgW="436860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3" y="2709863"/>
                        <a:ext cx="5799137" cy="668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355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664689"/>
              </p:ext>
            </p:extLst>
          </p:nvPr>
        </p:nvGraphicFramePr>
        <p:xfrm>
          <a:off x="360363" y="3819525"/>
          <a:ext cx="284348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88" name="Формула" r:id="rId7" imgW="2145960" imgH="457200" progId="Equation.3">
                  <p:embed/>
                </p:oleObj>
              </mc:Choice>
              <mc:Fallback>
                <p:oleObj name="Формула" r:id="rId7" imgW="21459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3819525"/>
                        <a:ext cx="2843485" cy="590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9"/>
          <p:cNvGraphicFramePr>
            <a:graphicFrameLocks noChangeAspect="1"/>
          </p:cNvGraphicFramePr>
          <p:nvPr/>
        </p:nvGraphicFramePr>
        <p:xfrm>
          <a:off x="842963" y="4318000"/>
          <a:ext cx="7556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89" name="Формула" r:id="rId9" imgW="622080" imgH="495000" progId="Equation.3">
                  <p:embed/>
                </p:oleObj>
              </mc:Choice>
              <mc:Fallback>
                <p:oleObj name="Формула" r:id="rId9" imgW="62208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3" y="4318000"/>
                        <a:ext cx="75565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3558" name="Object 10"/>
          <p:cNvGraphicFramePr>
            <a:graphicFrameLocks noChangeAspect="1"/>
          </p:cNvGraphicFramePr>
          <p:nvPr/>
        </p:nvGraphicFramePr>
        <p:xfrm>
          <a:off x="923925" y="4953000"/>
          <a:ext cx="600075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0" name="Формула" r:id="rId11" imgW="393359" imgH="177646" progId="Equation.3">
                  <p:embed/>
                </p:oleObj>
              </mc:Choice>
              <mc:Fallback>
                <p:oleObj name="Формула" r:id="rId11" imgW="393359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4953000"/>
                        <a:ext cx="600075" cy="280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13"/>
          <p:cNvGraphicFramePr>
            <a:graphicFrameLocks noChangeAspect="1"/>
          </p:cNvGraphicFramePr>
          <p:nvPr/>
        </p:nvGraphicFramePr>
        <p:xfrm>
          <a:off x="2773363" y="5059363"/>
          <a:ext cx="353377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1" name="Формула" r:id="rId13" imgW="1828800" imgH="241200" progId="Equation.3">
                  <p:embed/>
                </p:oleObj>
              </mc:Choice>
              <mc:Fallback>
                <p:oleObj name="Формула" r:id="rId13" imgW="1828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3363" y="5059363"/>
                        <a:ext cx="3533775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Скругленная прямоугольная выноска 19"/>
          <p:cNvSpPr/>
          <p:nvPr/>
        </p:nvSpPr>
        <p:spPr>
          <a:xfrm>
            <a:off x="6200760" y="3140968"/>
            <a:ext cx="2331680" cy="1224136"/>
          </a:xfrm>
          <a:prstGeom prst="wedgeRoundRectCallout">
            <a:avLst>
              <a:gd name="adj1" fmla="val -69574"/>
              <a:gd name="adj2" fmla="val 11034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rgbClr val="FF0000"/>
                </a:solidFill>
              </a:rPr>
              <a:t>Объединение </a:t>
            </a:r>
            <a:r>
              <a:rPr lang="ru-RU" sz="1600" b="1" dirty="0" smtClean="0">
                <a:solidFill>
                  <a:srgbClr val="FF0000"/>
                </a:solidFill>
              </a:rPr>
              <a:t>усилий, но элементы на уровне гомеостаза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306523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8" name="Rectangle 4"/>
          <p:cNvSpPr>
            <a:spLocks noChangeArrowheads="1"/>
          </p:cNvSpPr>
          <p:nvPr/>
        </p:nvSpPr>
        <p:spPr bwMode="auto">
          <a:xfrm>
            <a:off x="771525" y="5737225"/>
            <a:ext cx="7534275" cy="577850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 indent="14288">
              <a:lnSpc>
                <a:spcPct val="90000"/>
              </a:lnSpc>
              <a:buFont typeface="Tahoma" pitchFamily="34" charset="0"/>
              <a:buNone/>
              <a:defRPr/>
            </a:pPr>
            <a:r>
              <a:rPr lang="ru-RU" sz="2000" b="1" dirty="0">
                <a:solidFill>
                  <a:srgbClr val="C00000"/>
                </a:solidFill>
                <a:cs typeface="Arial" pitchFamily="34" charset="0"/>
              </a:rPr>
              <a:t>Полная энергия ресурса </a:t>
            </a:r>
            <a:r>
              <a:rPr lang="ru-RU" sz="2000" dirty="0">
                <a:solidFill>
                  <a:srgbClr val="C00000"/>
                </a:solidFill>
                <a:cs typeface="Arial" pitchFamily="34" charset="0"/>
              </a:rPr>
              <a:t>~ числу первичных элементов</a:t>
            </a:r>
            <a:endParaRPr lang="en-US" sz="20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24584" name="Rectangle 6"/>
          <p:cNvSpPr>
            <a:spLocks noChangeArrowheads="1"/>
          </p:cNvSpPr>
          <p:nvPr/>
        </p:nvSpPr>
        <p:spPr bwMode="auto">
          <a:xfrm>
            <a:off x="333375" y="3000375"/>
            <a:ext cx="86487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ru-RU" b="1" dirty="0">
                <a:cs typeface="Times New Roman" pitchFamily="18" charset="0"/>
              </a:rPr>
              <a:t>Распределение Ферми</a:t>
            </a:r>
          </a:p>
          <a:p>
            <a:pPr algn="just" eaLnBrk="0" hangingPunct="0"/>
            <a:endParaRPr lang="ru-RU" i="1" dirty="0">
              <a:cs typeface="Times New Roman" pitchFamily="18" charset="0"/>
            </a:endParaRPr>
          </a:p>
          <a:p>
            <a:pPr algn="just" eaLnBrk="0" hangingPunct="0"/>
            <a:r>
              <a:rPr lang="en-US" i="1" dirty="0">
                <a:cs typeface="Times New Roman" pitchFamily="18" charset="0"/>
              </a:rPr>
              <a:t>    </a:t>
            </a:r>
            <a:r>
              <a:rPr lang="ru-RU" i="1" dirty="0">
                <a:cs typeface="Times New Roman" pitchFamily="18" charset="0"/>
              </a:rPr>
              <a:t>                                                      ,</a:t>
            </a:r>
            <a:endParaRPr lang="en-US" i="1" dirty="0">
              <a:cs typeface="Times New Roman" pitchFamily="18" charset="0"/>
            </a:endParaRPr>
          </a:p>
          <a:p>
            <a:pPr algn="just" eaLnBrk="0" hangingPunct="0"/>
            <a:endParaRPr lang="en-US" i="1" dirty="0">
              <a:cs typeface="Times New Roman" pitchFamily="18" charset="0"/>
            </a:endParaRPr>
          </a:p>
          <a:p>
            <a:pPr algn="just" eaLnBrk="0" hangingPunct="0"/>
            <a:r>
              <a:rPr lang="ru-RU" i="1" dirty="0">
                <a:cs typeface="Times New Roman" pitchFamily="18" charset="0"/>
              </a:rPr>
              <a:t>где              - число квантования между уровнями.</a:t>
            </a:r>
          </a:p>
          <a:p>
            <a:pPr algn="just" eaLnBrk="0" hangingPunct="0"/>
            <a:endParaRPr lang="ru-RU" i="1" dirty="0">
              <a:cs typeface="Times New Roman" pitchFamily="18" charset="0"/>
            </a:endParaRPr>
          </a:p>
          <a:p>
            <a:pPr algn="just" eaLnBrk="0" hangingPunct="0"/>
            <a:r>
              <a:rPr lang="ru-RU" i="1" dirty="0">
                <a:cs typeface="Times New Roman" pitchFamily="18" charset="0"/>
              </a:rPr>
              <a:t>При                 : </a:t>
            </a:r>
            <a:endParaRPr lang="ru-RU" dirty="0">
              <a:cs typeface="Times New Roman" pitchFamily="18" charset="0"/>
            </a:endParaRPr>
          </a:p>
          <a:p>
            <a:pPr algn="just" eaLnBrk="0" hangingPunct="0"/>
            <a:endParaRPr lang="ru-RU" dirty="0">
              <a:cs typeface="Times New Roman" pitchFamily="18" charset="0"/>
            </a:endParaRPr>
          </a:p>
        </p:txBody>
      </p:sp>
      <p:sp>
        <p:nvSpPr>
          <p:cNvPr id="14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60598"/>
            <a:ext cx="8890000" cy="592138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dirty="0"/>
              <a:t>Ресурсные деревья</a:t>
            </a:r>
          </a:p>
        </p:txBody>
      </p:sp>
      <p:sp>
        <p:nvSpPr>
          <p:cNvPr id="1434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1D7A61-6C52-4586-A3E8-F91F2DA284FB}" type="slidenum">
              <a:rPr lang="ru-RU"/>
              <a:pPr>
                <a:defRPr/>
              </a:pPr>
              <a:t>33</a:t>
            </a:fld>
            <a:endParaRPr lang="ru-RU"/>
          </a:p>
        </p:txBody>
      </p:sp>
      <p:sp>
        <p:nvSpPr>
          <p:cNvPr id="245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8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9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91" name="Rectangle 6"/>
          <p:cNvSpPr>
            <a:spLocks noChangeArrowheads="1"/>
          </p:cNvSpPr>
          <p:nvPr/>
        </p:nvSpPr>
        <p:spPr bwMode="auto">
          <a:xfrm>
            <a:off x="295275" y="885825"/>
            <a:ext cx="86487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ru-RU" b="1">
                <a:cs typeface="Times New Roman" pitchFamily="18" charset="0"/>
              </a:rPr>
              <a:t>Энергия дерева</a:t>
            </a:r>
          </a:p>
          <a:p>
            <a:pPr algn="just" eaLnBrk="0" hangingPunct="0"/>
            <a:r>
              <a:rPr lang="en-US" i="1" u="sng">
                <a:cs typeface="Times New Roman" pitchFamily="18" charset="0"/>
              </a:rPr>
              <a:t>n+1</a:t>
            </a:r>
            <a:r>
              <a:rPr lang="en-US" u="sng">
                <a:cs typeface="Times New Roman" pitchFamily="18" charset="0"/>
              </a:rPr>
              <a:t> </a:t>
            </a:r>
            <a:r>
              <a:rPr lang="ru-RU" u="sng">
                <a:cs typeface="Times New Roman" pitchFamily="18" charset="0"/>
              </a:rPr>
              <a:t>структурно однородных уровня, заселенность </a:t>
            </a:r>
            <a:r>
              <a:rPr lang="en-US" i="1" u="sng">
                <a:cs typeface="Times New Roman" pitchFamily="18" charset="0"/>
              </a:rPr>
              <a:t>N</a:t>
            </a:r>
            <a:r>
              <a:rPr lang="en-US" sz="1200" i="1" u="sng">
                <a:cs typeface="Times New Roman" pitchFamily="18" charset="0"/>
              </a:rPr>
              <a:t>i</a:t>
            </a:r>
            <a:r>
              <a:rPr lang="ru-RU" sz="1200" i="1" u="sng">
                <a:cs typeface="Times New Roman" pitchFamily="18" charset="0"/>
              </a:rPr>
              <a:t> </a:t>
            </a:r>
            <a:r>
              <a:rPr lang="ru-RU" sz="2000" i="1" u="sng">
                <a:cs typeface="Times New Roman" pitchFamily="18" charset="0"/>
              </a:rPr>
              <a:t>,</a:t>
            </a:r>
            <a:r>
              <a:rPr lang="ru-RU" u="sng">
                <a:cs typeface="Times New Roman" pitchFamily="18" charset="0"/>
              </a:rPr>
              <a:t> отрицательная связь</a:t>
            </a:r>
          </a:p>
        </p:txBody>
      </p:sp>
      <p:sp>
        <p:nvSpPr>
          <p:cNvPr id="2459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9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4578" name="Object 5"/>
          <p:cNvGraphicFramePr>
            <a:graphicFrameLocks noChangeAspect="1"/>
          </p:cNvGraphicFramePr>
          <p:nvPr/>
        </p:nvGraphicFramePr>
        <p:xfrm>
          <a:off x="919163" y="4032250"/>
          <a:ext cx="7556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0" name="Формула" r:id="rId3" imgW="622080" imgH="495000" progId="Equation.3">
                  <p:embed/>
                </p:oleObj>
              </mc:Choice>
              <mc:Fallback>
                <p:oleObj name="Формула" r:id="rId3" imgW="62208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163" y="4032250"/>
                        <a:ext cx="75565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4579" name="Object 6"/>
          <p:cNvGraphicFramePr>
            <a:graphicFrameLocks noChangeAspect="1"/>
          </p:cNvGraphicFramePr>
          <p:nvPr/>
        </p:nvGraphicFramePr>
        <p:xfrm>
          <a:off x="892175" y="4684713"/>
          <a:ext cx="1046163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1" name="Формула" r:id="rId5" imgW="685800" imgH="215640" progId="Equation.3">
                  <p:embed/>
                </p:oleObj>
              </mc:Choice>
              <mc:Fallback>
                <p:oleObj name="Формула" r:id="rId5" imgW="685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175" y="4684713"/>
                        <a:ext cx="1046163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7"/>
          <p:cNvGraphicFramePr>
            <a:graphicFrameLocks noChangeAspect="1"/>
          </p:cNvGraphicFramePr>
          <p:nvPr/>
        </p:nvGraphicFramePr>
        <p:xfrm>
          <a:off x="2578100" y="4897438"/>
          <a:ext cx="454660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2" name="Формула" r:id="rId7" imgW="2400120" imgH="241200" progId="Equation.3">
                  <p:embed/>
                </p:oleObj>
              </mc:Choice>
              <mc:Fallback>
                <p:oleObj name="Формула" r:id="rId7" imgW="24001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4897438"/>
                        <a:ext cx="4546600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4581" name="Object 8"/>
          <p:cNvGraphicFramePr>
            <a:graphicFrameLocks noChangeAspect="1"/>
          </p:cNvGraphicFramePr>
          <p:nvPr/>
        </p:nvGraphicFramePr>
        <p:xfrm>
          <a:off x="333375" y="2000250"/>
          <a:ext cx="669925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3" name="Формула" r:id="rId9" imgW="4470400" imgH="444500" progId="Equation.3">
                  <p:embed/>
                </p:oleObj>
              </mc:Choice>
              <mc:Fallback>
                <p:oleObj name="Формула" r:id="rId9" imgW="44704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" y="2000250"/>
                        <a:ext cx="6699250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45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983319"/>
              </p:ext>
            </p:extLst>
          </p:nvPr>
        </p:nvGraphicFramePr>
        <p:xfrm>
          <a:off x="390525" y="3448050"/>
          <a:ext cx="310135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4" name="Формула" r:id="rId11" imgW="2311400" imgH="393700" progId="Equation.3">
                  <p:embed/>
                </p:oleObj>
              </mc:Choice>
              <mc:Fallback>
                <p:oleObj name="Формула" r:id="rId11" imgW="2311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3448050"/>
                        <a:ext cx="3101355" cy="619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Скругленная прямоугольная выноска 20"/>
          <p:cNvSpPr/>
          <p:nvPr/>
        </p:nvSpPr>
        <p:spPr>
          <a:xfrm>
            <a:off x="6200760" y="3140968"/>
            <a:ext cx="2331680" cy="1224136"/>
          </a:xfrm>
          <a:prstGeom prst="wedgeRoundRectCallout">
            <a:avLst>
              <a:gd name="adj1" fmla="val -80062"/>
              <a:gd name="adj2" fmla="val 9644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rgbClr val="FF0000"/>
                </a:solidFill>
              </a:rPr>
              <a:t>Конфликт </a:t>
            </a:r>
            <a:r>
              <a:rPr lang="ru-RU" sz="1600" b="1" dirty="0" smtClean="0">
                <a:solidFill>
                  <a:srgbClr val="FF0000"/>
                </a:solidFill>
              </a:rPr>
              <a:t>интересов, но запас структурной устойчивости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01859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>
          <a:xfrm>
            <a:off x="162097" y="692696"/>
            <a:ext cx="8890000" cy="592138"/>
          </a:xfrm>
        </p:spPr>
        <p:txBody>
          <a:bodyPr>
            <a:normAutofit/>
          </a:bodyPr>
          <a:lstStyle/>
          <a:p>
            <a:pPr algn="r" eaLnBrk="1" hangingPunct="1"/>
            <a:r>
              <a:rPr lang="ru-RU" dirty="0"/>
              <a:t>Групповое поведение агентов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6617" y="1556792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/>
              <a:t>Бозонное поведение</a:t>
            </a:r>
            <a:r>
              <a:rPr lang="ru-RU" dirty="0"/>
              <a:t> – одинаковые агенты стремятся объединиться. Объединение снижает затраты для достижения результата. </a:t>
            </a:r>
          </a:p>
          <a:p>
            <a:r>
              <a:rPr lang="ru-RU" dirty="0"/>
              <a:t> </a:t>
            </a:r>
          </a:p>
          <a:p>
            <a:pPr algn="just"/>
            <a:r>
              <a:rPr lang="ru-RU" dirty="0"/>
              <a:t>В социальном аспекте это коллективное, общинное, согласованное поведение. Основной психотип – </a:t>
            </a:r>
            <a:r>
              <a:rPr lang="ru-RU" i="1" dirty="0"/>
              <a:t>меланхолики.</a:t>
            </a:r>
            <a:r>
              <a:rPr lang="ru-RU" dirty="0"/>
              <a:t> Численность групп велика.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1574" y="3429000"/>
            <a:ext cx="86224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/>
              <a:t>Фермионное поведение</a:t>
            </a:r>
            <a:r>
              <a:rPr lang="ru-RU" dirty="0"/>
              <a:t> – одинаковые агенты стремятся вытеснить друг друга. В системе происходит борьба за ресурсы и борьба целей.</a:t>
            </a:r>
          </a:p>
          <a:p>
            <a:pPr algn="just"/>
            <a:r>
              <a:rPr lang="ru-RU" dirty="0"/>
              <a:t> </a:t>
            </a:r>
          </a:p>
          <a:p>
            <a:pPr algn="just"/>
            <a:r>
              <a:rPr lang="ru-RU" dirty="0"/>
              <a:t>В общественной среде это ярко выраженное индивидуальное поведение. Основной психотип – </a:t>
            </a:r>
            <a:r>
              <a:rPr lang="ru-RU" i="1" dirty="0"/>
              <a:t>сангвиник</a:t>
            </a:r>
            <a:r>
              <a:rPr lang="ru-RU" dirty="0"/>
              <a:t>. Численность групп мала или их нет.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05545" y="5692606"/>
            <a:ext cx="638337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dirty="0"/>
              <a:t>Какой характер поведения у </a:t>
            </a:r>
            <a:r>
              <a:rPr lang="ru-RU" i="1" dirty="0"/>
              <a:t>холериков и флегматиков</a:t>
            </a:r>
            <a:r>
              <a:rPr lang="ru-RU" dirty="0"/>
              <a:t> </a:t>
            </a:r>
            <a:r>
              <a:rPr lang="en-US" dirty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95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44AFCB0-D85C-4A9A-A3D3-D9658ACD5D36}" type="slidenum">
              <a:rPr lang="ru-RU" smtClean="0">
                <a:latin typeface="Arial" charset="0"/>
              </a:rPr>
              <a:pPr/>
              <a:t>35</a:t>
            </a:fld>
            <a:endParaRPr lang="ru-RU">
              <a:latin typeface="Arial" charset="0"/>
            </a:endParaRPr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7038" y="2636912"/>
            <a:ext cx="8208962" cy="1584176"/>
          </a:xfrm>
        </p:spPr>
        <p:txBody>
          <a:bodyPr>
            <a:normAutofit/>
          </a:bodyPr>
          <a:lstStyle/>
          <a:p>
            <a:pPr marL="0" indent="14288" algn="ctr" eaLnBrk="1" hangingPunct="1">
              <a:buFont typeface="Wingdings" pitchFamily="2" charset="2"/>
              <a:buNone/>
            </a:pPr>
            <a:r>
              <a:rPr lang="ru-RU" sz="3600" dirty="0">
                <a:latin typeface="Times New Roman" pitchFamily="18" charset="0"/>
              </a:rPr>
              <a:t>Квантование социальных </a:t>
            </a:r>
            <a:r>
              <a:rPr lang="ru-RU" sz="3600" dirty="0" smtClean="0">
                <a:latin typeface="Times New Roman" pitchFamily="18" charset="0"/>
              </a:rPr>
              <a:t>структур</a:t>
            </a:r>
            <a:endParaRPr lang="ru-RU" sz="36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299002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25"/>
          <p:cNvSpPr>
            <a:spLocks noChangeArrowheads="1"/>
          </p:cNvSpPr>
          <p:nvPr/>
        </p:nvSpPr>
        <p:spPr bwMode="auto">
          <a:xfrm>
            <a:off x="523875" y="3571875"/>
            <a:ext cx="72771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Здесь </a:t>
            </a:r>
            <a:r>
              <a:rPr lang="en-US" sz="1400" i="1">
                <a:solidFill>
                  <a:srgbClr val="000000"/>
                </a:solidFill>
                <a:cs typeface="Times New Roman" pitchFamily="18" charset="0"/>
              </a:rPr>
              <a:t>t </a:t>
            </a:r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– время,                            - вектор в пространстве социальных состояний,</a:t>
            </a:r>
          </a:p>
          <a:p>
            <a:pPr algn="just" eaLnBrk="0" hangingPunct="0"/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       - плотность состояний,                     - частотная, потоковая и тензорная</a:t>
            </a:r>
          </a:p>
          <a:p>
            <a:pPr algn="just" eaLnBrk="0" hangingPunct="0"/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 характеристики (социальные законы),                    - функция источников        </a:t>
            </a:r>
            <a:endParaRPr lang="ru-RU" sz="1400"/>
          </a:p>
        </p:txBody>
      </p:sp>
      <p:sp>
        <p:nvSpPr>
          <p:cNvPr id="184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0638"/>
            <a:ext cx="8890000" cy="592138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dirty="0"/>
              <a:t>Уравнение социальных состояний</a:t>
            </a:r>
          </a:p>
        </p:txBody>
      </p:sp>
      <p:sp>
        <p:nvSpPr>
          <p:cNvPr id="1844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50063" y="6338888"/>
            <a:ext cx="2133600" cy="354012"/>
          </a:xfrm>
        </p:spPr>
        <p:txBody>
          <a:bodyPr/>
          <a:lstStyle/>
          <a:p>
            <a:pPr>
              <a:defRPr/>
            </a:pPr>
            <a:fld id="{E1C60764-B9B9-40DA-A8E1-BBFFB803140C}" type="slidenum">
              <a:rPr lang="ru-RU"/>
              <a:pPr>
                <a:defRPr/>
              </a:pPr>
              <a:t>36</a:t>
            </a:fld>
            <a:endParaRPr lang="ru-RU"/>
          </a:p>
        </p:txBody>
      </p:sp>
      <p:sp>
        <p:nvSpPr>
          <p:cNvPr id="153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7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247650" y="5448300"/>
            <a:ext cx="8677275" cy="514350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>
              <a:lnSpc>
                <a:spcPct val="95000"/>
              </a:lnSpc>
              <a:buClr>
                <a:schemeClr val="tx2"/>
              </a:buClr>
              <a:defRPr/>
            </a:pPr>
            <a:r>
              <a:rPr lang="ru-RU" sz="1600" i="1" dirty="0"/>
              <a:t>Замечание. </a:t>
            </a:r>
            <a:r>
              <a:rPr lang="ru-RU" sz="1600" dirty="0"/>
              <a:t>При свертках из УСС получаются частные социальные законы</a:t>
            </a:r>
          </a:p>
        </p:txBody>
      </p:sp>
      <p:sp>
        <p:nvSpPr>
          <p:cNvPr id="1537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638175" y="2524125"/>
          <a:ext cx="7820025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79" name="Формула" r:id="rId4" imgW="4191000" imgH="444500" progId="Equation.3">
                  <p:embed/>
                </p:oleObj>
              </mc:Choice>
              <mc:Fallback>
                <p:oleObj name="Формула" r:id="rId4" imgW="41910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" y="2524125"/>
                        <a:ext cx="7820025" cy="72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24"/>
          <p:cNvGraphicFramePr>
            <a:graphicFrameLocks noChangeAspect="1"/>
          </p:cNvGraphicFramePr>
          <p:nvPr/>
        </p:nvGraphicFramePr>
        <p:xfrm>
          <a:off x="2039938" y="3581400"/>
          <a:ext cx="127476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80" name="Формула" r:id="rId6" imgW="990360" imgH="241200" progId="Equation.3">
                  <p:embed/>
                </p:oleObj>
              </mc:Choice>
              <mc:Fallback>
                <p:oleObj name="Формула" r:id="rId6" imgW="990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9938" y="3581400"/>
                        <a:ext cx="1274762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23"/>
          <p:cNvGraphicFramePr>
            <a:graphicFrameLocks noChangeAspect="1"/>
          </p:cNvGraphicFramePr>
          <p:nvPr/>
        </p:nvGraphicFramePr>
        <p:xfrm>
          <a:off x="619125" y="3857625"/>
          <a:ext cx="24130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81" name="Формула" r:id="rId8" imgW="152268" imgH="164957" progId="Equation.3">
                  <p:embed/>
                </p:oleObj>
              </mc:Choice>
              <mc:Fallback>
                <p:oleObj name="Формула" r:id="rId8" imgW="152268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" y="3857625"/>
                        <a:ext cx="241300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20"/>
          <p:cNvGraphicFramePr>
            <a:graphicFrameLocks noChangeAspect="1"/>
          </p:cNvGraphicFramePr>
          <p:nvPr/>
        </p:nvGraphicFramePr>
        <p:xfrm>
          <a:off x="2952750" y="3810000"/>
          <a:ext cx="855663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82" name="Формула" r:id="rId10" imgW="723600" imgH="266400" progId="Equation.3">
                  <p:embed/>
                </p:oleObj>
              </mc:Choice>
              <mc:Fallback>
                <p:oleObj name="Формула" r:id="rId10" imgW="7236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3810000"/>
                        <a:ext cx="855663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19"/>
          <p:cNvGraphicFramePr>
            <a:graphicFrameLocks noChangeAspect="1"/>
          </p:cNvGraphicFramePr>
          <p:nvPr/>
        </p:nvGraphicFramePr>
        <p:xfrm>
          <a:off x="3933825" y="4038600"/>
          <a:ext cx="817563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83" name="Формула" r:id="rId12" imgW="685800" imgH="228600" progId="Equation.3">
                  <p:embed/>
                </p:oleObj>
              </mc:Choice>
              <mc:Fallback>
                <p:oleObj name="Формула" r:id="rId12" imgW="685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3825" y="4038600"/>
                        <a:ext cx="817563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00050" y="1673498"/>
            <a:ext cx="8382000" cy="387350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 indent="14288">
              <a:lnSpc>
                <a:spcPct val="90000"/>
              </a:lnSpc>
              <a:buFont typeface="Tahoma" pitchFamily="34" charset="0"/>
              <a:buNone/>
              <a:defRPr/>
            </a:pPr>
            <a:r>
              <a:rPr lang="ru-RU" sz="1600" b="1" dirty="0">
                <a:latin typeface="Arial" charset="0"/>
              </a:rPr>
              <a:t>Стохастическое уравнение социальных состояний в ресурсном виде</a:t>
            </a:r>
            <a:endParaRPr 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672285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3" name="Rectangle 25"/>
          <p:cNvSpPr>
            <a:spLocks noChangeArrowheads="1"/>
          </p:cNvSpPr>
          <p:nvPr/>
        </p:nvSpPr>
        <p:spPr bwMode="auto">
          <a:xfrm>
            <a:off x="228600" y="2000250"/>
            <a:ext cx="89154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1400" dirty="0"/>
              <a:t>где       - плотность распределения объектов уровня </a:t>
            </a:r>
            <a:r>
              <a:rPr lang="en-US" sz="1400" i="1" dirty="0"/>
              <a:t>i</a:t>
            </a:r>
            <a:r>
              <a:rPr lang="en-US" sz="1400" dirty="0"/>
              <a:t> </a:t>
            </a:r>
            <a:r>
              <a:rPr lang="ru-RU" sz="1400" dirty="0"/>
              <a:t>по размеру,</a:t>
            </a:r>
          </a:p>
          <a:p>
            <a:pPr algn="just" eaLnBrk="0" hangingPunct="0"/>
            <a:r>
              <a:rPr lang="en-US" sz="1400" i="1" dirty="0"/>
              <a:t>n</a:t>
            </a:r>
            <a:r>
              <a:rPr lang="ru-RU" sz="1400" dirty="0"/>
              <a:t> </a:t>
            </a:r>
            <a:r>
              <a:rPr lang="en-US" sz="1400" dirty="0"/>
              <a:t>–</a:t>
            </a:r>
            <a:r>
              <a:rPr lang="ru-RU" sz="1400" dirty="0"/>
              <a:t> численность объектов предыдущего уровня (размер) ,</a:t>
            </a:r>
          </a:p>
          <a:p>
            <a:pPr algn="just" eaLnBrk="0" hangingPunct="0"/>
            <a:r>
              <a:rPr lang="ru-RU" sz="1400" dirty="0"/>
              <a:t>         - диффузия объектов по размеру, отражающая законы роста объектов</a:t>
            </a:r>
          </a:p>
          <a:p>
            <a:pPr algn="just" eaLnBrk="0" hangingPunct="0"/>
            <a:endParaRPr lang="ru-RU" sz="1400" dirty="0"/>
          </a:p>
          <a:p>
            <a:pPr algn="just" eaLnBrk="0" hangingPunct="0"/>
            <a:r>
              <a:rPr lang="ru-RU" sz="1400" dirty="0"/>
              <a:t>Нормировки:</a:t>
            </a:r>
          </a:p>
          <a:p>
            <a:pPr algn="just" eaLnBrk="0" hangingPunct="0"/>
            <a:endParaRPr lang="ru-RU" sz="1400" dirty="0"/>
          </a:p>
          <a:p>
            <a:pPr algn="just" eaLnBrk="0" hangingPunct="0"/>
            <a:r>
              <a:rPr lang="ru-RU" sz="1400" dirty="0"/>
              <a:t>Энергия иерархического уровня:</a:t>
            </a:r>
          </a:p>
          <a:p>
            <a:pPr algn="just" eaLnBrk="0" hangingPunct="0"/>
            <a:endParaRPr lang="ru-RU" sz="1400" dirty="0"/>
          </a:p>
          <a:p>
            <a:pPr algn="just" eaLnBrk="0" hangingPunct="0"/>
            <a:endParaRPr lang="ru-RU" sz="1400" dirty="0"/>
          </a:p>
          <a:p>
            <a:pPr algn="just" eaLnBrk="0" hangingPunct="0"/>
            <a:r>
              <a:rPr lang="ru-RU" sz="1400" dirty="0"/>
              <a:t>При</a:t>
            </a:r>
          </a:p>
        </p:txBody>
      </p:sp>
      <p:sp>
        <p:nvSpPr>
          <p:cNvPr id="2050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8590"/>
            <a:ext cx="8890000" cy="592138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dirty="0"/>
              <a:t>Уравнение социальных состояний</a:t>
            </a:r>
          </a:p>
        </p:txBody>
      </p:sp>
      <p:sp>
        <p:nvSpPr>
          <p:cNvPr id="2049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50063" y="6329363"/>
            <a:ext cx="2133600" cy="354012"/>
          </a:xfrm>
        </p:spPr>
        <p:txBody>
          <a:bodyPr/>
          <a:lstStyle/>
          <a:p>
            <a:pPr>
              <a:defRPr/>
            </a:pPr>
            <a:fld id="{5493E31F-3239-444A-ADDF-62C9BAF4554C}" type="slidenum">
              <a:rPr lang="ru-RU"/>
              <a:pPr>
                <a:defRPr/>
              </a:pPr>
              <a:t>37</a:t>
            </a:fld>
            <a:endParaRPr lang="ru-RU"/>
          </a:p>
        </p:txBody>
      </p:sp>
      <p:sp>
        <p:nvSpPr>
          <p:cNvPr id="164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638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629393"/>
              </p:ext>
            </p:extLst>
          </p:nvPr>
        </p:nvGraphicFramePr>
        <p:xfrm>
          <a:off x="2762250" y="1552277"/>
          <a:ext cx="333375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08" name="Формула" r:id="rId4" imgW="1816100" imgH="241300" progId="Equation.3">
                  <p:embed/>
                </p:oleObj>
              </mc:Choice>
              <mc:Fallback>
                <p:oleObj name="Формула" r:id="rId4" imgW="1816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0" y="1552277"/>
                        <a:ext cx="333375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15"/>
          <p:cNvGraphicFramePr>
            <a:graphicFrameLocks noChangeAspect="1"/>
          </p:cNvGraphicFramePr>
          <p:nvPr/>
        </p:nvGraphicFramePr>
        <p:xfrm>
          <a:off x="582613" y="1930400"/>
          <a:ext cx="33178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09" name="Формула" r:id="rId6" imgW="190440" imgH="241200" progId="Equation.3">
                  <p:embed/>
                </p:oleObj>
              </mc:Choice>
              <mc:Fallback>
                <p:oleObj name="Формула" r:id="rId6" imgW="190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3" y="1930400"/>
                        <a:ext cx="331787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16"/>
          <p:cNvGraphicFramePr>
            <a:graphicFrameLocks noChangeAspect="1"/>
          </p:cNvGraphicFramePr>
          <p:nvPr/>
        </p:nvGraphicFramePr>
        <p:xfrm>
          <a:off x="300038" y="2465388"/>
          <a:ext cx="471487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10" name="Формула" r:id="rId8" imgW="393480" imgH="241200" progId="Equation.3">
                  <p:embed/>
                </p:oleObj>
              </mc:Choice>
              <mc:Fallback>
                <p:oleObj name="Формула" r:id="rId8" imgW="393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2465388"/>
                        <a:ext cx="471487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1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6389" name="Object 17"/>
          <p:cNvGraphicFramePr>
            <a:graphicFrameLocks noChangeAspect="1"/>
          </p:cNvGraphicFramePr>
          <p:nvPr/>
        </p:nvGraphicFramePr>
        <p:xfrm>
          <a:off x="1905000" y="2667000"/>
          <a:ext cx="110331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11" name="Формула" r:id="rId10" imgW="837836" imgH="545863" progId="Equation.3">
                  <p:embed/>
                </p:oleObj>
              </mc:Choice>
              <mc:Fallback>
                <p:oleObj name="Формула" r:id="rId10" imgW="837836" imgH="54586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667000"/>
                        <a:ext cx="1103313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15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6390" name="Object 19"/>
          <p:cNvGraphicFramePr>
            <a:graphicFrameLocks noChangeAspect="1"/>
          </p:cNvGraphicFramePr>
          <p:nvPr/>
        </p:nvGraphicFramePr>
        <p:xfrm>
          <a:off x="3257550" y="2705100"/>
          <a:ext cx="1362075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12" name="Формула" r:id="rId12" imgW="1066337" imgH="545863" progId="Equation.3">
                  <p:embed/>
                </p:oleObj>
              </mc:Choice>
              <mc:Fallback>
                <p:oleObj name="Формула" r:id="rId12" imgW="1066337" imgH="54586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550" y="2705100"/>
                        <a:ext cx="1362075" cy="693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1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6391" name="Object 21"/>
          <p:cNvGraphicFramePr>
            <a:graphicFrameLocks noChangeAspect="1"/>
          </p:cNvGraphicFramePr>
          <p:nvPr/>
        </p:nvGraphicFramePr>
        <p:xfrm>
          <a:off x="4895850" y="2736850"/>
          <a:ext cx="8572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13" name="Формула" r:id="rId14" imgW="660240" imgH="495000" progId="Equation.3">
                  <p:embed/>
                </p:oleObj>
              </mc:Choice>
              <mc:Fallback>
                <p:oleObj name="Формула" r:id="rId14" imgW="66024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850" y="2736850"/>
                        <a:ext cx="85725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17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6392" name="Object 23"/>
          <p:cNvGraphicFramePr>
            <a:graphicFrameLocks noChangeAspect="1"/>
          </p:cNvGraphicFramePr>
          <p:nvPr/>
        </p:nvGraphicFramePr>
        <p:xfrm>
          <a:off x="6191250" y="3000375"/>
          <a:ext cx="193357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14" name="Формула" r:id="rId16" imgW="1371600" imgH="546100" progId="Equation.3">
                  <p:embed/>
                </p:oleObj>
              </mc:Choice>
              <mc:Fallback>
                <p:oleObj name="Формула" r:id="rId16" imgW="13716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0" y="3000375"/>
                        <a:ext cx="1933575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18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6393" name="Object 25"/>
          <p:cNvGraphicFramePr>
            <a:graphicFrameLocks noChangeAspect="1"/>
          </p:cNvGraphicFramePr>
          <p:nvPr/>
        </p:nvGraphicFramePr>
        <p:xfrm>
          <a:off x="1019175" y="3848100"/>
          <a:ext cx="8763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15" name="Формула" r:id="rId18" imgW="698197" imgH="444307" progId="Equation.3">
                  <p:embed/>
                </p:oleObj>
              </mc:Choice>
              <mc:Fallback>
                <p:oleObj name="Формула" r:id="rId18" imgW="698197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5" y="3848100"/>
                        <a:ext cx="876300" cy="56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19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6394" name="Object 27"/>
          <p:cNvGraphicFramePr>
            <a:graphicFrameLocks noChangeAspect="1"/>
          </p:cNvGraphicFramePr>
          <p:nvPr/>
        </p:nvGraphicFramePr>
        <p:xfrm>
          <a:off x="2371725" y="3819525"/>
          <a:ext cx="9715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16" name="Формула" r:id="rId20" imgW="812447" imgH="444307" progId="Equation.3">
                  <p:embed/>
                </p:oleObj>
              </mc:Choice>
              <mc:Fallback>
                <p:oleObj name="Формула" r:id="rId20" imgW="812447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1725" y="3819525"/>
                        <a:ext cx="97155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20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6395" name="Object 29"/>
          <p:cNvGraphicFramePr>
            <a:graphicFrameLocks noChangeAspect="1"/>
          </p:cNvGraphicFramePr>
          <p:nvPr/>
        </p:nvGraphicFramePr>
        <p:xfrm>
          <a:off x="4400550" y="3829050"/>
          <a:ext cx="97155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17" name="Формула" r:id="rId22" imgW="774364" imgH="444307" progId="Equation.3">
                  <p:embed/>
                </p:oleObj>
              </mc:Choice>
              <mc:Fallback>
                <p:oleObj name="Формула" r:id="rId22" imgW="774364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0" y="3829050"/>
                        <a:ext cx="971550" cy="56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21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6396" name="Object 31"/>
          <p:cNvGraphicFramePr>
            <a:graphicFrameLocks noChangeAspect="1"/>
          </p:cNvGraphicFramePr>
          <p:nvPr/>
        </p:nvGraphicFramePr>
        <p:xfrm>
          <a:off x="1019175" y="4410075"/>
          <a:ext cx="8763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18" name="Формула" r:id="rId24" imgW="698197" imgH="444307" progId="Equation.3">
                  <p:embed/>
                </p:oleObj>
              </mc:Choice>
              <mc:Fallback>
                <p:oleObj name="Формула" r:id="rId24" imgW="698197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5" y="4410075"/>
                        <a:ext cx="876300" cy="56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22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6397" name="Object 33"/>
          <p:cNvGraphicFramePr>
            <a:graphicFrameLocks noChangeAspect="1"/>
          </p:cNvGraphicFramePr>
          <p:nvPr/>
        </p:nvGraphicFramePr>
        <p:xfrm>
          <a:off x="2343150" y="4524375"/>
          <a:ext cx="15621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19" name="Формула" r:id="rId26" imgW="1269449" imgH="241195" progId="Equation.3">
                  <p:embed/>
                </p:oleObj>
              </mc:Choice>
              <mc:Fallback>
                <p:oleObj name="Формула" r:id="rId26" imgW="1269449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150" y="4524375"/>
                        <a:ext cx="1562100" cy="293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23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6398" name="Object 35"/>
          <p:cNvGraphicFramePr>
            <a:graphicFrameLocks noChangeAspect="1"/>
          </p:cNvGraphicFramePr>
          <p:nvPr/>
        </p:nvGraphicFramePr>
        <p:xfrm>
          <a:off x="4464050" y="4505325"/>
          <a:ext cx="9715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20" name="Формула" r:id="rId28" imgW="799920" imgH="266400" progId="Equation.3">
                  <p:embed/>
                </p:oleObj>
              </mc:Choice>
              <mc:Fallback>
                <p:oleObj name="Формула" r:id="rId28" imgW="79992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4505325"/>
                        <a:ext cx="97155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24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6399" name="Object 37"/>
          <p:cNvGraphicFramePr>
            <a:graphicFrameLocks noChangeAspect="1"/>
          </p:cNvGraphicFramePr>
          <p:nvPr/>
        </p:nvGraphicFramePr>
        <p:xfrm>
          <a:off x="1000125" y="4981575"/>
          <a:ext cx="9429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21" name="Формула" r:id="rId30" imgW="787058" imgH="444307" progId="Equation.3">
                  <p:embed/>
                </p:oleObj>
              </mc:Choice>
              <mc:Fallback>
                <p:oleObj name="Формула" r:id="rId30" imgW="787058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4981575"/>
                        <a:ext cx="94297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25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6400" name="Object 39"/>
          <p:cNvGraphicFramePr>
            <a:graphicFrameLocks noChangeAspect="1"/>
          </p:cNvGraphicFramePr>
          <p:nvPr/>
        </p:nvGraphicFramePr>
        <p:xfrm>
          <a:off x="2305050" y="4943475"/>
          <a:ext cx="15525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22" name="Формула" r:id="rId32" imgW="1397000" imgH="469900" progId="Equation.3">
                  <p:embed/>
                </p:oleObj>
              </mc:Choice>
              <mc:Fallback>
                <p:oleObj name="Формула" r:id="rId32" imgW="13970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050" y="4943475"/>
                        <a:ext cx="1552575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26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6401" name="Object 41"/>
          <p:cNvGraphicFramePr>
            <a:graphicFrameLocks noChangeAspect="1"/>
          </p:cNvGraphicFramePr>
          <p:nvPr/>
        </p:nvGraphicFramePr>
        <p:xfrm>
          <a:off x="4419600" y="4848225"/>
          <a:ext cx="4227513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23" name="Формула" r:id="rId34" imgW="3429000" imgH="546100" progId="Equation.3">
                  <p:embed/>
                </p:oleObj>
              </mc:Choice>
              <mc:Fallback>
                <p:oleObj name="Формула" r:id="rId34" imgW="34290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848225"/>
                        <a:ext cx="4227513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ectangle 10"/>
          <p:cNvSpPr>
            <a:spLocks noChangeArrowheads="1"/>
          </p:cNvSpPr>
          <p:nvPr/>
        </p:nvSpPr>
        <p:spPr bwMode="auto">
          <a:xfrm>
            <a:off x="1979712" y="5838825"/>
            <a:ext cx="6992838" cy="542925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>
              <a:lnSpc>
                <a:spcPct val="95000"/>
              </a:lnSpc>
              <a:buClr>
                <a:schemeClr val="tx2"/>
              </a:buClr>
              <a:defRPr/>
            </a:pPr>
            <a:r>
              <a:rPr lang="ru-RU" sz="1200" b="1" i="1" dirty="0"/>
              <a:t>Замечание. </a:t>
            </a:r>
            <a:r>
              <a:rPr lang="ru-RU" sz="1200" b="1" dirty="0"/>
              <a:t>В жестких структурах энергии иерархических уровней квантованы </a:t>
            </a:r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400050" y="1025426"/>
            <a:ext cx="8382000" cy="387350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 indent="14288">
              <a:lnSpc>
                <a:spcPct val="90000"/>
              </a:lnSpc>
              <a:buFont typeface="Tahoma" pitchFamily="34" charset="0"/>
              <a:buNone/>
              <a:defRPr/>
            </a:pPr>
            <a:r>
              <a:rPr lang="ru-RU" sz="1600" dirty="0">
                <a:latin typeface="Arial" charset="0"/>
              </a:rPr>
              <a:t>Стохастическое уравнение социальных состояний в</a:t>
            </a:r>
            <a:r>
              <a:rPr lang="en-US" sz="1600" dirty="0">
                <a:latin typeface="Arial" charset="0"/>
              </a:rPr>
              <a:t> </a:t>
            </a:r>
            <a:r>
              <a:rPr lang="ru-RU" sz="1600" dirty="0">
                <a:latin typeface="Arial" charset="0"/>
              </a:rPr>
              <a:t>структурном виде</a:t>
            </a:r>
            <a:endParaRPr lang="en-US" sz="16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642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6402" name="Object 18"/>
          <p:cNvGraphicFramePr>
            <a:graphicFrameLocks noChangeAspect="1"/>
          </p:cNvGraphicFramePr>
          <p:nvPr/>
        </p:nvGraphicFramePr>
        <p:xfrm>
          <a:off x="5686425" y="4343400"/>
          <a:ext cx="1322388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24" name="Формула" r:id="rId36" imgW="1066337" imgH="545863" progId="Equation.3">
                  <p:embed/>
                </p:oleObj>
              </mc:Choice>
              <mc:Fallback>
                <p:oleObj name="Формула" r:id="rId36" imgW="1066337" imgH="54586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6425" y="4343400"/>
                        <a:ext cx="1322388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9376234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44AFCB0-D85C-4A9A-A3D3-D9658ACD5D36}" type="slidenum">
              <a:rPr lang="ru-RU" smtClean="0">
                <a:latin typeface="Arial" charset="0"/>
              </a:rPr>
              <a:pPr/>
              <a:t>38</a:t>
            </a:fld>
            <a:endParaRPr lang="ru-RU">
              <a:latin typeface="Arial" charset="0"/>
            </a:endParaRPr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7038" y="3062288"/>
            <a:ext cx="8208962" cy="1027112"/>
          </a:xfrm>
        </p:spPr>
        <p:txBody>
          <a:bodyPr>
            <a:normAutofit/>
          </a:bodyPr>
          <a:lstStyle/>
          <a:p>
            <a:pPr marL="0" indent="14288" algn="ctr">
              <a:buNone/>
            </a:pPr>
            <a:r>
              <a:rPr lang="ru-RU" sz="3600" dirty="0" smtClean="0">
                <a:latin typeface="Times New Roman" pitchFamily="18" charset="0"/>
              </a:rPr>
              <a:t>Структурная динамика</a:t>
            </a:r>
          </a:p>
        </p:txBody>
      </p:sp>
    </p:spTree>
    <p:extLst>
      <p:ext uri="{BB962C8B-B14F-4D97-AF65-F5344CB8AC3E}">
        <p14:creationId xmlns:p14="http://schemas.microsoft.com/office/powerpoint/2010/main" val="1437594087"/>
      </p:ext>
    </p:extLst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04879" y="5965157"/>
                <a:ext cx="469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79" y="5965157"/>
                <a:ext cx="469423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107" name="Picture 3" descr="D:\Выступления и семинары\ИПУРАН 26052022\Fig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725" y="4174519"/>
            <a:ext cx="2855127" cy="214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985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44AFCB0-D85C-4A9A-A3D3-D9658ACD5D36}" type="slidenum">
              <a:rPr lang="ru-RU" smtClean="0">
                <a:latin typeface="Arial" charset="0"/>
              </a:rPr>
              <a:pPr/>
              <a:t>39</a:t>
            </a:fld>
            <a:endParaRPr lang="ru-RU" dirty="0">
              <a:latin typeface="Arial" charset="0"/>
            </a:endParaRPr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2762" y="548680"/>
            <a:ext cx="8208962" cy="1027112"/>
          </a:xfrm>
        </p:spPr>
        <p:txBody>
          <a:bodyPr/>
          <a:lstStyle/>
          <a:p>
            <a:pPr marL="0" indent="14288" algn="r">
              <a:buNone/>
            </a:pPr>
            <a:r>
              <a:rPr lang="ru-RU" sz="3600" dirty="0" smtClean="0">
                <a:latin typeface="Times New Roman" pitchFamily="18" charset="0"/>
              </a:rPr>
              <a:t>Локальная динамика иерархий</a:t>
            </a:r>
            <a:endParaRPr lang="ru-RU" sz="36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9512" y="2780928"/>
                <a:ext cx="2160240" cy="520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-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ln(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)</a:t>
                </a:r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780928"/>
                <a:ext cx="2160240" cy="52001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2082" y="3480173"/>
                <a:ext cx="1021946" cy="656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2" y="3480173"/>
                <a:ext cx="1021946" cy="65620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9512" y="4272261"/>
                <a:ext cx="2160240" cy="497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𝑑𝑙𝑛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1- ln(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272261"/>
                <a:ext cx="2160240" cy="497829"/>
              </a:xfrm>
              <a:prstGeom prst="rect">
                <a:avLst/>
              </a:prstGeom>
              <a:blipFill rotWithShape="1">
                <a:blip r:embed="rId7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9142" y="4992341"/>
                <a:ext cx="29229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exp</m:t>
                      </m:r>
                      <m:r>
                        <a:rPr lang="en-US" b="0" i="1" smtClean="0">
                          <a:latin typeface="Cambria Math"/>
                        </a:rPr>
                        <m:t>⁡(1−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42" y="4992341"/>
                <a:ext cx="2922980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106" name="Picture 2" descr="D:\Выступления и семинары\ИПУРАН 26052022\Fig3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34668"/>
            <a:ext cx="2885558" cy="216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D:\Выступления и семинары\ИПУРАН 26052022\Fig2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34668"/>
            <a:ext cx="2908243" cy="218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9" name="Picture 5" descr="D:\Выступления и семинары\ИПУРАН 26052022\Fig1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116" y="4169792"/>
            <a:ext cx="2861429" cy="214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5740552" y="1501158"/>
            <a:ext cx="3384376" cy="508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ru-RU"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4288" algn="ctr">
              <a:buFont typeface="Arial" pitchFamily="34" charset="0"/>
              <a:buNone/>
            </a:pPr>
            <a:r>
              <a:rPr lang="ru-RU" sz="1400" b="1" dirty="0" smtClean="0">
                <a:latin typeface="Times New Roman" pitchFamily="18" charset="0"/>
              </a:rPr>
              <a:t>Воронка структурной устойчивости</a:t>
            </a:r>
            <a:endParaRPr lang="ru-RU" sz="1400" b="1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51920" y="2339588"/>
                <a:ext cx="11906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</a:rPr>
                        <m:t>π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2339588"/>
                <a:ext cx="1190647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95936" y="4597179"/>
                <a:ext cx="1842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(2</m:t>
                      </m:r>
                      <m:r>
                        <a:rPr lang="en-US" i="1">
                          <a:latin typeface="Cambria Math"/>
                        </a:rPr>
                        <m:t>𝑚</m:t>
                      </m:r>
                      <m:r>
                        <a:rPr lang="en-US" b="0" i="0" smtClean="0">
                          <a:latin typeface="Cambria Math"/>
                        </a:rPr>
                        <m:t>+1)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π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4597179"/>
                <a:ext cx="1842272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Овал 3"/>
          <p:cNvSpPr/>
          <p:nvPr/>
        </p:nvSpPr>
        <p:spPr>
          <a:xfrm>
            <a:off x="6444208" y="3173858"/>
            <a:ext cx="165064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567176" y="4941168"/>
            <a:ext cx="165064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793724" y="5085184"/>
            <a:ext cx="82532" cy="288032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629490" y="3461890"/>
            <a:ext cx="82532" cy="288032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758529" y="3556817"/>
            <a:ext cx="45719" cy="160215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974553" y="5157192"/>
            <a:ext cx="45719" cy="160215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179512" y="1525528"/>
            <a:ext cx="2952328" cy="968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ru-RU"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4288">
              <a:buFont typeface="Arial" pitchFamily="34" charset="0"/>
              <a:buNone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</a:rPr>
              <a:t>Локальное структурирование имеет устойчивое ненулевое решение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94001" y="1559944"/>
            <a:ext cx="2025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Tahoma" pitchFamily="34" charset="0"/>
              <a:buNone/>
              <a:defRPr/>
            </a:pPr>
            <a:r>
              <a:rPr lang="ru-RU" sz="1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«Кривая </a:t>
            </a:r>
            <a:r>
              <a:rPr lang="ru-RU" sz="14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Ферхюльста</a:t>
            </a:r>
            <a:r>
              <a:rPr lang="ru-RU" sz="12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998710" y="5018886"/>
                <a:ext cx="469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710" y="5018886"/>
                <a:ext cx="469423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021544" y="4915520"/>
                <a:ext cx="469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544" y="4915520"/>
                <a:ext cx="469423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021544" y="2684055"/>
                <a:ext cx="469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544" y="2684055"/>
                <a:ext cx="469423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938140" y="2546317"/>
                <a:ext cx="469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140" y="2546317"/>
                <a:ext cx="469423" cy="369332"/>
              </a:xfrm>
              <a:prstGeom prst="rect">
                <a:avLst/>
              </a:prstGeom>
              <a:blipFill rotWithShape="1">
                <a:blip r:embed="rId1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7489025" y="6131198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677073" y="6253019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7570003" y="3851756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4588129" y="3851756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3695" y="5661248"/>
            <a:ext cx="312617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 smtClean="0">
                <a:cs typeface="Times New Roman" pitchFamily="18" charset="0"/>
              </a:rPr>
              <a:t>                </a:t>
            </a:r>
            <a:r>
              <a:rPr lang="en-US" sz="1100" dirty="0" smtClean="0">
                <a:cs typeface="Times New Roman" pitchFamily="18" charset="0"/>
              </a:rPr>
              <a:t>- </a:t>
            </a:r>
            <a:r>
              <a:rPr lang="ru-RU" sz="1100" dirty="0" smtClean="0">
                <a:cs typeface="Times New Roman" pitchFamily="18" charset="0"/>
              </a:rPr>
              <a:t>заселенность уровней</a:t>
            </a:r>
            <a:endParaRPr lang="en-US" sz="1100" dirty="0" smtClean="0">
              <a:cs typeface="Times New Roman" pitchFamily="18" charset="0"/>
            </a:endParaRPr>
          </a:p>
          <a:p>
            <a:endParaRPr lang="en-US" sz="1100" dirty="0" smtClean="0">
              <a:cs typeface="Times New Roman" pitchFamily="18" charset="0"/>
            </a:endParaRPr>
          </a:p>
          <a:p>
            <a:r>
              <a:rPr lang="en-US" sz="1100" dirty="0">
                <a:cs typeface="Times New Roman" pitchFamily="18" charset="0"/>
              </a:rPr>
              <a:t> </a:t>
            </a:r>
            <a:r>
              <a:rPr lang="en-US" sz="1100" dirty="0" smtClean="0">
                <a:cs typeface="Times New Roman" pitchFamily="18" charset="0"/>
              </a:rPr>
              <a:t>    -</a:t>
            </a:r>
            <a:r>
              <a:rPr lang="ru-RU" sz="1200" dirty="0" smtClean="0">
                <a:cs typeface="Times New Roman" pitchFamily="18" charset="0"/>
              </a:rPr>
              <a:t>число </a:t>
            </a:r>
            <a:r>
              <a:rPr lang="ru-RU" sz="1200" dirty="0">
                <a:cs typeface="Times New Roman" pitchFamily="18" charset="0"/>
              </a:rPr>
              <a:t>квантования между уровнями</a:t>
            </a:r>
            <a:endParaRPr lang="ru-RU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79512" y="5599984"/>
                <a:ext cx="8349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599984"/>
                <a:ext cx="834972" cy="369332"/>
              </a:xfrm>
              <a:prstGeom prst="rect">
                <a:avLst/>
              </a:prstGeom>
              <a:blipFill rotWithShape="1">
                <a:blip r:embed="rId1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613988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915F8FD5-8BDD-48DA-B5D8-1E1A5A81E29B}" type="slidenum">
              <a:rPr lang="ru-RU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4</a:t>
            </a:fld>
            <a:endParaRPr lang="ru-RU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62822" name="Rectangle 6"/>
          <p:cNvSpPr>
            <a:spLocks noChangeArrowheads="1"/>
          </p:cNvSpPr>
          <p:nvPr/>
        </p:nvSpPr>
        <p:spPr bwMode="auto">
          <a:xfrm>
            <a:off x="174513" y="3749040"/>
            <a:ext cx="2409825" cy="466725"/>
          </a:xfrm>
          <a:prstGeom prst="rect">
            <a:avLst/>
          </a:prstGeom>
          <a:solidFill>
            <a:srgbClr val="FFFF99"/>
          </a:solidFill>
          <a:ln w="50800" algn="ctr">
            <a:solidFill>
              <a:srgbClr val="C00000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>
              <a:lnSpc>
                <a:spcPct val="95000"/>
              </a:lnSpc>
              <a:buClr>
                <a:schemeClr val="tx2"/>
              </a:buClr>
              <a:defRPr/>
            </a:pPr>
            <a:r>
              <a:rPr lang="ru-RU" sz="2000" b="1" dirty="0">
                <a:solidFill>
                  <a:srgbClr val="004A8E"/>
                </a:solidFill>
              </a:rPr>
              <a:t> </a:t>
            </a:r>
            <a:r>
              <a:rPr lang="ru-RU" sz="2000" b="1" dirty="0" err="1">
                <a:solidFill>
                  <a:srgbClr val="004A8E"/>
                </a:solidFill>
              </a:rPr>
              <a:t>Дуальность</a:t>
            </a:r>
            <a:endParaRPr lang="ru-RU" sz="2000" b="1" dirty="0">
              <a:solidFill>
                <a:srgbClr val="004A8E"/>
              </a:solidFill>
            </a:endParaRPr>
          </a:p>
        </p:txBody>
      </p:sp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2771800" y="3671713"/>
            <a:ext cx="6230913" cy="62138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rgbClr val="CCECFF"/>
              </a:gs>
              <a:gs pos="100000">
                <a:srgbClr val="99CCFF"/>
              </a:gs>
            </a:gsLst>
            <a:lin ang="0" scaled="1"/>
          </a:gradFill>
          <a:ln w="50800" algn="ctr">
            <a:solidFill>
              <a:srgbClr val="C00000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>
              <a:lnSpc>
                <a:spcPct val="95000"/>
              </a:lnSpc>
              <a:buClr>
                <a:schemeClr val="tx2"/>
              </a:buClr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Все понятия определяются парно,</a:t>
            </a:r>
          </a:p>
          <a:p>
            <a:pPr>
              <a:lnSpc>
                <a:spcPct val="95000"/>
              </a:lnSpc>
              <a:buClr>
                <a:schemeClr val="tx2"/>
              </a:buClr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как дополняющие друг друга сущности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79512" y="4694334"/>
            <a:ext cx="2428875" cy="466725"/>
          </a:xfrm>
          <a:prstGeom prst="rect">
            <a:avLst/>
          </a:prstGeom>
          <a:solidFill>
            <a:srgbClr val="FFFF99"/>
          </a:solidFill>
          <a:ln w="50800" algn="ctr">
            <a:solidFill>
              <a:srgbClr val="C00000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>
              <a:lnSpc>
                <a:spcPct val="95000"/>
              </a:lnSpc>
              <a:buClr>
                <a:schemeClr val="tx2"/>
              </a:buClr>
              <a:defRPr/>
            </a:pPr>
            <a:r>
              <a:rPr lang="ru-RU" b="1" dirty="0">
                <a:solidFill>
                  <a:srgbClr val="004A8E"/>
                </a:solidFill>
              </a:rPr>
              <a:t>Относительность</a:t>
            </a:r>
            <a:endParaRPr lang="ru-RU" dirty="0">
              <a:solidFill>
                <a:srgbClr val="004A8E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771800" y="4600550"/>
            <a:ext cx="6230913" cy="62865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rgbClr val="CCECFF"/>
              </a:gs>
              <a:gs pos="100000">
                <a:srgbClr val="99CCFF"/>
              </a:gs>
            </a:gsLst>
            <a:lin ang="0" scaled="1"/>
          </a:gradFill>
          <a:ln w="50800" algn="ctr">
            <a:solidFill>
              <a:srgbClr val="C00000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>
              <a:lnSpc>
                <a:spcPct val="95000"/>
              </a:lnSpc>
              <a:buClr>
                <a:schemeClr val="tx2"/>
              </a:buClr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Измерение (суть) системных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понятий зависит от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точки зрения (субъекта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) и инструмента (процесса измерения)</a:t>
            </a:r>
            <a:endParaRPr lang="ru-RU" sz="1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79512" y="5596011"/>
            <a:ext cx="2438400" cy="495300"/>
          </a:xfrm>
          <a:prstGeom prst="rect">
            <a:avLst/>
          </a:prstGeom>
          <a:solidFill>
            <a:srgbClr val="FFFF99"/>
          </a:solidFill>
          <a:ln w="50800" algn="ctr">
            <a:solidFill>
              <a:srgbClr val="C00000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>
              <a:lnSpc>
                <a:spcPct val="95000"/>
              </a:lnSpc>
              <a:buClr>
                <a:schemeClr val="tx2"/>
              </a:buClr>
              <a:defRPr/>
            </a:pPr>
            <a:r>
              <a:rPr lang="ru-RU" sz="1600" b="1" dirty="0">
                <a:solidFill>
                  <a:srgbClr val="004A8E"/>
                </a:solidFill>
              </a:rPr>
              <a:t> </a:t>
            </a:r>
            <a:r>
              <a:rPr lang="ru-RU" sz="2000" b="1" dirty="0" err="1">
                <a:solidFill>
                  <a:srgbClr val="004A8E"/>
                </a:solidFill>
              </a:rPr>
              <a:t>Финитность</a:t>
            </a:r>
            <a:endParaRPr lang="ru-RU" sz="2000" dirty="0">
              <a:solidFill>
                <a:srgbClr val="004A8E"/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771800" y="5536654"/>
            <a:ext cx="6230913" cy="62865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rgbClr val="CCECFF"/>
              </a:gs>
              <a:gs pos="100000">
                <a:srgbClr val="99CCFF"/>
              </a:gs>
            </a:gsLst>
            <a:lin ang="0" scaled="1"/>
          </a:gradFill>
          <a:ln w="50800" algn="ctr">
            <a:solidFill>
              <a:srgbClr val="C00000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 algn="just">
              <a:lnSpc>
                <a:spcPct val="95000"/>
              </a:lnSpc>
              <a:buClr>
                <a:schemeClr val="tx2"/>
              </a:buClr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Все измерения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системных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понятий конечны,</a:t>
            </a:r>
          </a:p>
          <a:p>
            <a:pPr algn="just">
              <a:lnSpc>
                <a:spcPct val="95000"/>
              </a:lnSpc>
              <a:buClr>
                <a:schemeClr val="tx2"/>
              </a:buClr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есть минимальный и максимальный кванты</a:t>
            </a:r>
            <a:endParaRPr lang="ru-RU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7627" name="Picture 9" descr="http://www.geekologie.com/2007/09/04/relativi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2160" y="750966"/>
            <a:ext cx="2880319" cy="278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3"/>
          <p:cNvSpPr txBox="1">
            <a:spLocks/>
          </p:cNvSpPr>
          <p:nvPr/>
        </p:nvSpPr>
        <p:spPr>
          <a:xfrm>
            <a:off x="6869113" y="6367463"/>
            <a:ext cx="2133600" cy="354012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endParaRPr lang="ru-RU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94007" y="1585814"/>
            <a:ext cx="5533066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ru-RU" sz="28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1"/>
                </a:solidFill>
              </a:rPr>
              <a:t>Аксиомы - Принципы</a:t>
            </a:r>
            <a:endParaRPr lang="ru-RU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077240"/>
      </p:ext>
    </p:extLst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1138" y="5437673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                 </a:t>
            </a:r>
            <a:r>
              <a:rPr lang="ru-RU" sz="1200" dirty="0" smtClean="0"/>
              <a:t> </a:t>
            </a:r>
            <a:r>
              <a:rPr lang="ru-RU" sz="1200" dirty="0"/>
              <a:t>- заселенность уровней</a:t>
            </a:r>
          </a:p>
          <a:p>
            <a:endParaRPr lang="ru-RU" sz="1200" dirty="0"/>
          </a:p>
          <a:p>
            <a:r>
              <a:rPr lang="ru-RU" sz="1200" dirty="0"/>
              <a:t>     </a:t>
            </a:r>
            <a:r>
              <a:rPr lang="ru-RU" sz="1200" dirty="0" smtClean="0"/>
              <a:t>-</a:t>
            </a:r>
            <a:r>
              <a:rPr lang="en-US" sz="1200" dirty="0" smtClean="0"/>
              <a:t> </a:t>
            </a:r>
            <a:r>
              <a:rPr lang="ru-RU" sz="1200" dirty="0" smtClean="0"/>
              <a:t>число </a:t>
            </a:r>
            <a:r>
              <a:rPr lang="ru-RU" sz="1200" dirty="0"/>
              <a:t>квантования между </a:t>
            </a:r>
            <a:r>
              <a:rPr lang="ru-RU" sz="1200" dirty="0" smtClean="0"/>
              <a:t>уровнями</a:t>
            </a:r>
            <a:endParaRPr lang="en-US" sz="1200" dirty="0" smtClean="0"/>
          </a:p>
          <a:p>
            <a:endParaRPr lang="en-US" sz="1200" dirty="0"/>
          </a:p>
          <a:p>
            <a:r>
              <a:rPr lang="en-US" sz="1200" dirty="0" smtClean="0"/>
              <a:t>      - </a:t>
            </a:r>
            <a:r>
              <a:rPr lang="ru-RU" sz="1200" dirty="0"/>
              <a:t>п</a:t>
            </a:r>
            <a:r>
              <a:rPr lang="ru-RU" sz="1200" dirty="0" smtClean="0"/>
              <a:t>олное число элементов</a:t>
            </a:r>
            <a:endParaRPr lang="ru-RU" sz="1200" dirty="0"/>
          </a:p>
        </p:txBody>
      </p:sp>
      <p:sp>
        <p:nvSpPr>
          <p:cNvPr id="24985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79512" y="6412505"/>
            <a:ext cx="2133600" cy="365125"/>
          </a:xfrm>
          <a:noFill/>
        </p:spPr>
        <p:txBody>
          <a:bodyPr/>
          <a:lstStyle/>
          <a:p>
            <a:fld id="{144AFCB0-D85C-4A9A-A3D3-D9658ACD5D36}" type="slidenum">
              <a:rPr lang="ru-RU" smtClean="0">
                <a:latin typeface="Arial" charset="0"/>
              </a:rPr>
              <a:pPr/>
              <a:t>40</a:t>
            </a:fld>
            <a:endParaRPr lang="ru-RU" dirty="0">
              <a:latin typeface="Arial" charset="0"/>
            </a:endParaRPr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2762" y="548680"/>
            <a:ext cx="8208962" cy="1027112"/>
          </a:xfrm>
        </p:spPr>
        <p:txBody>
          <a:bodyPr/>
          <a:lstStyle/>
          <a:p>
            <a:pPr marL="0" indent="14288" algn="r">
              <a:buNone/>
            </a:pPr>
            <a:r>
              <a:rPr lang="ru-RU" sz="3600" dirty="0" smtClean="0">
                <a:latin typeface="Times New Roman" pitchFamily="18" charset="0"/>
              </a:rPr>
              <a:t>Каскадная динамика иерархий</a:t>
            </a:r>
            <a:endParaRPr lang="ru-RU" sz="36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7544" y="2576447"/>
                <a:ext cx="2562149" cy="535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-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ln(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)</a:t>
                </a:r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576447"/>
                <a:ext cx="2562149" cy="5352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0115" y="3275692"/>
                <a:ext cx="1186800" cy="657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15" y="3275692"/>
                <a:ext cx="1186800" cy="65774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6898" y="4067780"/>
                <a:ext cx="2160240" cy="541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𝑑𝑙𝑛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1- ln(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98" y="4067780"/>
                <a:ext cx="2160240" cy="54175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3528" y="4788261"/>
                <a:ext cx="33072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exp</m:t>
                      </m:r>
                      <m:r>
                        <a:rPr lang="en-US" b="0" i="1" smtClean="0">
                          <a:latin typeface="Cambria Math"/>
                        </a:rPr>
                        <m:t>⁡(1−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788261"/>
                <a:ext cx="3307251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2677138" y="1868274"/>
            <a:ext cx="6185203" cy="596713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ru-RU"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4288" algn="ctr">
              <a:buFont typeface="Arial" pitchFamily="34" charset="0"/>
              <a:buNone/>
            </a:pPr>
            <a:r>
              <a:rPr lang="ru-RU" sz="3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3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лобальное структурирование (с локальной оптимизацией) </a:t>
            </a:r>
          </a:p>
          <a:p>
            <a:pPr marL="0" indent="14288" algn="ctr">
              <a:buFont typeface="Arial" pitchFamily="34" charset="0"/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происходит каскадом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59821" y="1617304"/>
                <a:ext cx="1485150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21" y="1617304"/>
                <a:ext cx="1485150" cy="84856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131" name="Picture 3" descr="D:\Выступления и семинары\ИПУРАН 26052022\Fig7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467" y="2464987"/>
            <a:ext cx="4619101" cy="346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854969" y="5941020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3610467" y="3930389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69516" y="5668085"/>
                <a:ext cx="442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16" y="5668085"/>
                <a:ext cx="442044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79512" y="5373216"/>
                <a:ext cx="8349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373216"/>
                <a:ext cx="834972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179512" y="6086330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500302789"/>
      </p:ext>
    </p:extLst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44AFCB0-D85C-4A9A-A3D3-D9658ACD5D36}" type="slidenum">
              <a:rPr lang="ru-RU" smtClean="0">
                <a:latin typeface="Arial" charset="0"/>
              </a:rPr>
              <a:pPr/>
              <a:t>41</a:t>
            </a:fld>
            <a:endParaRPr lang="ru-RU" dirty="0">
              <a:latin typeface="Arial" charset="0"/>
            </a:endParaRPr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836712"/>
            <a:ext cx="8208962" cy="1027112"/>
          </a:xfrm>
        </p:spPr>
        <p:txBody>
          <a:bodyPr/>
          <a:lstStyle/>
          <a:p>
            <a:pPr marL="0" indent="14288" algn="r">
              <a:buNone/>
            </a:pPr>
            <a:r>
              <a:rPr lang="ru-RU" sz="3600" dirty="0" smtClean="0">
                <a:latin typeface="Times New Roman" pitchFamily="18" charset="0"/>
              </a:rPr>
              <a:t>Этапы эволюции сложных систем </a:t>
            </a:r>
            <a:endParaRPr lang="ru-RU" sz="3600" dirty="0"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3568" y="5589240"/>
            <a:ext cx="7920880" cy="62138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rgbClr val="CCECFF"/>
              </a:gs>
              <a:gs pos="100000">
                <a:srgbClr val="99CCFF"/>
              </a:gs>
            </a:gsLst>
            <a:lin ang="0" scaled="1"/>
          </a:gradFill>
          <a:ln w="50800" algn="ctr">
            <a:solidFill>
              <a:srgbClr val="C00000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>
              <a:lnSpc>
                <a:spcPct val="95000"/>
              </a:lnSpc>
              <a:buClr>
                <a:schemeClr val="tx2"/>
              </a:buClr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Локальное структурирование (по иерархиям) – «дерево»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 descr="D:\Курс Компл_безопасность СЭС\2021 L34P16 v1\Рисунок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99781" y="2341168"/>
            <a:ext cx="29813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Курс Компл_безопасность СЭС\2021 L34P16 v1\Рисунок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1384" y="2293125"/>
            <a:ext cx="29813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825913"/>
      </p:ext>
    </p:extLst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44AFCB0-D85C-4A9A-A3D3-D9658ACD5D36}" type="slidenum">
              <a:rPr lang="ru-RU" smtClean="0">
                <a:latin typeface="Arial" charset="0"/>
              </a:rPr>
              <a:pPr/>
              <a:t>42</a:t>
            </a:fld>
            <a:endParaRPr lang="ru-RU" dirty="0">
              <a:latin typeface="Arial" charset="0"/>
            </a:endParaRPr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836712"/>
            <a:ext cx="8208962" cy="1027112"/>
          </a:xfrm>
        </p:spPr>
        <p:txBody>
          <a:bodyPr/>
          <a:lstStyle/>
          <a:p>
            <a:pPr marL="0" indent="14288">
              <a:buNone/>
            </a:pPr>
            <a:r>
              <a:rPr lang="ru-RU" sz="3600" dirty="0" smtClean="0">
                <a:latin typeface="Times New Roman" pitchFamily="18" charset="0"/>
              </a:rPr>
              <a:t>Этапы эволюции сложных систем </a:t>
            </a:r>
            <a:endParaRPr lang="ru-RU" sz="3600" dirty="0">
              <a:latin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76365" y="5013176"/>
            <a:ext cx="7920880" cy="62138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rgbClr val="CCECFF"/>
              </a:gs>
              <a:gs pos="100000">
                <a:srgbClr val="99CCFF"/>
              </a:gs>
            </a:gsLst>
            <a:lin ang="0" scaled="1"/>
          </a:gradFill>
          <a:ln w="50800" algn="ctr">
            <a:solidFill>
              <a:srgbClr val="C00000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>
              <a:lnSpc>
                <a:spcPct val="95000"/>
              </a:lnSpc>
              <a:buClr>
                <a:schemeClr val="tx2"/>
              </a:buClr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Отображение (смена состояний внутри иерархий) – «волчок»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 descr="D:\Курс Компл_безопасность СЭС\2021 L34P16 v1\Рисунок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1384" y="1921025"/>
            <a:ext cx="29813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Курс Компл_безопасность СЭС\2021 L34P16 v1\Рисунок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99856" y="1939114"/>
            <a:ext cx="29813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гнутая влево стрелка 2"/>
          <p:cNvSpPr/>
          <p:nvPr/>
        </p:nvSpPr>
        <p:spPr>
          <a:xfrm>
            <a:off x="1547664" y="2066077"/>
            <a:ext cx="1152128" cy="2778162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7050113" y="2881202"/>
            <a:ext cx="432048" cy="944748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 flipH="1">
            <a:off x="6372200" y="2549204"/>
            <a:ext cx="423664" cy="905954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5220072" y="3776980"/>
            <a:ext cx="432048" cy="944748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 flipH="1">
            <a:off x="5384593" y="2701604"/>
            <a:ext cx="423664" cy="905954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576365" y="5877272"/>
            <a:ext cx="7920880" cy="514350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>
              <a:lnSpc>
                <a:spcPct val="95000"/>
              </a:lnSpc>
              <a:buClr>
                <a:schemeClr val="tx2"/>
              </a:buClr>
              <a:defRPr/>
            </a:pPr>
            <a:r>
              <a:rPr lang="ru-RU" sz="1600" i="1" dirty="0"/>
              <a:t>Замечание. </a:t>
            </a:r>
            <a:r>
              <a:rPr lang="ru-RU" sz="1600" dirty="0" smtClean="0"/>
              <a:t>Физический маятник (гироскоп) имеет дискретное число состояний.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658265811"/>
      </p:ext>
    </p:extLst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44AFCB0-D85C-4A9A-A3D3-D9658ACD5D36}" type="slidenum">
              <a:rPr lang="ru-RU" smtClean="0">
                <a:latin typeface="Arial" charset="0"/>
              </a:rPr>
              <a:pPr/>
              <a:t>43</a:t>
            </a:fld>
            <a:endParaRPr lang="ru-RU" dirty="0">
              <a:latin typeface="Arial" charset="0"/>
            </a:endParaRPr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836712"/>
            <a:ext cx="8208962" cy="1027112"/>
          </a:xfrm>
        </p:spPr>
        <p:txBody>
          <a:bodyPr/>
          <a:lstStyle/>
          <a:p>
            <a:pPr marL="0" indent="14288">
              <a:buNone/>
            </a:pPr>
            <a:r>
              <a:rPr lang="ru-RU" sz="3600" dirty="0" smtClean="0">
                <a:latin typeface="Times New Roman" pitchFamily="18" charset="0"/>
              </a:rPr>
              <a:t>Этапы эволюции сложных систем </a:t>
            </a:r>
            <a:endParaRPr lang="ru-RU" sz="3600" dirty="0">
              <a:latin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76365" y="5589240"/>
            <a:ext cx="7920880" cy="62138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rgbClr val="CCECFF"/>
              </a:gs>
              <a:gs pos="100000">
                <a:srgbClr val="99CCFF"/>
              </a:gs>
            </a:gsLst>
            <a:lin ang="0" scaled="1"/>
          </a:gradFill>
          <a:ln w="50800" algn="ctr">
            <a:solidFill>
              <a:srgbClr val="C00000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>
              <a:lnSpc>
                <a:spcPct val="95000"/>
              </a:lnSpc>
              <a:buClr>
                <a:schemeClr val="tx2"/>
              </a:buClr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Глобальное структурирование (максимизация иерархий) – «нить»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0260" y="2999897"/>
            <a:ext cx="8530051" cy="1956583"/>
            <a:chOff x="70260" y="2999897"/>
            <a:chExt cx="8530051" cy="1956583"/>
          </a:xfrm>
        </p:grpSpPr>
        <p:pic>
          <p:nvPicPr>
            <p:cNvPr id="9" name="Picture 3" descr="D:\Курс Компл_безопасность СЭС\2021 L34P16 v1\Рисунок1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83671" y="1871417"/>
              <a:ext cx="288032" cy="3240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D:\Курс Компл_безопасность СЭС\2021 L34P16 v1\Рисунок1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688127" y="1007323"/>
              <a:ext cx="288034" cy="4968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4"/>
            <p:cNvGrpSpPr>
              <a:grpSpLocks/>
            </p:cNvGrpSpPr>
            <p:nvPr/>
          </p:nvGrpSpPr>
          <p:grpSpPr bwMode="auto">
            <a:xfrm>
              <a:off x="899592" y="3248810"/>
              <a:ext cx="567782" cy="519368"/>
              <a:chOff x="3086" y="2394"/>
              <a:chExt cx="6925" cy="4956"/>
            </a:xfrm>
          </p:grpSpPr>
          <p:sp>
            <p:nvSpPr>
              <p:cNvPr id="12" name="Oval 5"/>
              <p:cNvSpPr>
                <a:spLocks noChangeArrowheads="1"/>
              </p:cNvSpPr>
              <p:nvPr/>
            </p:nvSpPr>
            <p:spPr bwMode="auto">
              <a:xfrm>
                <a:off x="3086" y="4194"/>
                <a:ext cx="2365" cy="81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sz="800" b="1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Oval 6"/>
              <p:cNvSpPr>
                <a:spLocks noChangeArrowheads="1"/>
              </p:cNvSpPr>
              <p:nvPr/>
            </p:nvSpPr>
            <p:spPr bwMode="auto">
              <a:xfrm>
                <a:off x="5430" y="2394"/>
                <a:ext cx="1960" cy="127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sz="800" b="1" dirty="0">
                    <a:solidFill>
                      <a:prstClr val="black"/>
                    </a:solidFill>
                    <a:latin typeface="Times New Roman" pitchFamily="18" charset="0"/>
                  </a:rPr>
                  <a:t>   </a:t>
                </a:r>
                <a:r>
                  <a:rPr sz="800" b="1" dirty="0" smtClean="0">
                    <a:solidFill>
                      <a:prstClr val="black"/>
                    </a:solidFill>
                    <a:latin typeface="Times New Roman" pitchFamily="18" charset="0"/>
                  </a:rPr>
                  <a:t>  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sz="800" b="1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Oval 7"/>
              <p:cNvSpPr>
                <a:spLocks noChangeArrowheads="1"/>
              </p:cNvSpPr>
              <p:nvPr/>
            </p:nvSpPr>
            <p:spPr bwMode="auto">
              <a:xfrm>
                <a:off x="5387" y="5962"/>
                <a:ext cx="2216" cy="138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b="1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Oval 8"/>
              <p:cNvSpPr>
                <a:spLocks noChangeArrowheads="1"/>
              </p:cNvSpPr>
              <p:nvPr/>
            </p:nvSpPr>
            <p:spPr bwMode="auto">
              <a:xfrm>
                <a:off x="7641" y="4194"/>
                <a:ext cx="2370" cy="81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sz="800" b="1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Line 9"/>
              <p:cNvSpPr>
                <a:spLocks noChangeShapeType="1"/>
              </p:cNvSpPr>
              <p:nvPr/>
            </p:nvSpPr>
            <p:spPr bwMode="auto">
              <a:xfrm>
                <a:off x="6381" y="3654"/>
                <a:ext cx="0" cy="234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17" name="Line 10"/>
              <p:cNvSpPr>
                <a:spLocks noChangeShapeType="1"/>
              </p:cNvSpPr>
              <p:nvPr/>
            </p:nvSpPr>
            <p:spPr bwMode="auto">
              <a:xfrm flipH="1">
                <a:off x="4041" y="3114"/>
                <a:ext cx="1620" cy="1080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18" name="Line 11"/>
              <p:cNvSpPr>
                <a:spLocks noChangeShapeType="1"/>
              </p:cNvSpPr>
              <p:nvPr/>
            </p:nvSpPr>
            <p:spPr bwMode="auto">
              <a:xfrm flipH="1" flipV="1">
                <a:off x="7101" y="3114"/>
                <a:ext cx="1620" cy="1080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19" name="Line 12"/>
              <p:cNvSpPr>
                <a:spLocks noChangeShapeType="1"/>
              </p:cNvSpPr>
              <p:nvPr/>
            </p:nvSpPr>
            <p:spPr bwMode="auto">
              <a:xfrm>
                <a:off x="4041" y="5454"/>
                <a:ext cx="1431" cy="1134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20" name="Line 13"/>
              <p:cNvSpPr>
                <a:spLocks noChangeShapeType="1"/>
              </p:cNvSpPr>
              <p:nvPr/>
            </p:nvSpPr>
            <p:spPr bwMode="auto">
              <a:xfrm flipH="1">
                <a:off x="7582" y="5454"/>
                <a:ext cx="1139" cy="1095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21" name="Line 14"/>
              <p:cNvSpPr>
                <a:spLocks noChangeShapeType="1"/>
              </p:cNvSpPr>
              <p:nvPr/>
            </p:nvSpPr>
            <p:spPr bwMode="auto">
              <a:xfrm>
                <a:off x="5249" y="4812"/>
                <a:ext cx="252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22" name="Group 4"/>
            <p:cNvGrpSpPr>
              <a:grpSpLocks/>
            </p:cNvGrpSpPr>
            <p:nvPr/>
          </p:nvGrpSpPr>
          <p:grpSpPr bwMode="auto">
            <a:xfrm>
              <a:off x="3063978" y="3605826"/>
              <a:ext cx="567782" cy="519368"/>
              <a:chOff x="3086" y="2394"/>
              <a:chExt cx="6925" cy="4956"/>
            </a:xfrm>
          </p:grpSpPr>
          <p:sp>
            <p:nvSpPr>
              <p:cNvPr id="23" name="Oval 5"/>
              <p:cNvSpPr>
                <a:spLocks noChangeArrowheads="1"/>
              </p:cNvSpPr>
              <p:nvPr/>
            </p:nvSpPr>
            <p:spPr bwMode="auto">
              <a:xfrm>
                <a:off x="3086" y="4194"/>
                <a:ext cx="2365" cy="81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sz="800" b="1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" name="Oval 6"/>
              <p:cNvSpPr>
                <a:spLocks noChangeArrowheads="1"/>
              </p:cNvSpPr>
              <p:nvPr/>
            </p:nvSpPr>
            <p:spPr bwMode="auto">
              <a:xfrm>
                <a:off x="5430" y="2394"/>
                <a:ext cx="1960" cy="127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sz="800" b="1" dirty="0">
                    <a:solidFill>
                      <a:prstClr val="black"/>
                    </a:solidFill>
                    <a:latin typeface="Times New Roman" pitchFamily="18" charset="0"/>
                  </a:rPr>
                  <a:t>   </a:t>
                </a:r>
                <a:r>
                  <a:rPr sz="800" b="1" dirty="0" smtClean="0">
                    <a:solidFill>
                      <a:prstClr val="black"/>
                    </a:solidFill>
                    <a:latin typeface="Times New Roman" pitchFamily="18" charset="0"/>
                  </a:rPr>
                  <a:t>  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sz="800" b="1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" name="Oval 7"/>
              <p:cNvSpPr>
                <a:spLocks noChangeArrowheads="1"/>
              </p:cNvSpPr>
              <p:nvPr/>
            </p:nvSpPr>
            <p:spPr bwMode="auto">
              <a:xfrm>
                <a:off x="5387" y="5962"/>
                <a:ext cx="2216" cy="138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b="1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" name="Oval 8"/>
              <p:cNvSpPr>
                <a:spLocks noChangeArrowheads="1"/>
              </p:cNvSpPr>
              <p:nvPr/>
            </p:nvSpPr>
            <p:spPr bwMode="auto">
              <a:xfrm>
                <a:off x="7641" y="4194"/>
                <a:ext cx="2370" cy="81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sz="800" b="1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" name="Line 9"/>
              <p:cNvSpPr>
                <a:spLocks noChangeShapeType="1"/>
              </p:cNvSpPr>
              <p:nvPr/>
            </p:nvSpPr>
            <p:spPr bwMode="auto">
              <a:xfrm>
                <a:off x="6381" y="3654"/>
                <a:ext cx="0" cy="234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28" name="Line 10"/>
              <p:cNvSpPr>
                <a:spLocks noChangeShapeType="1"/>
              </p:cNvSpPr>
              <p:nvPr/>
            </p:nvSpPr>
            <p:spPr bwMode="auto">
              <a:xfrm flipH="1">
                <a:off x="4041" y="3114"/>
                <a:ext cx="1620" cy="1080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29" name="Line 11"/>
              <p:cNvSpPr>
                <a:spLocks noChangeShapeType="1"/>
              </p:cNvSpPr>
              <p:nvPr/>
            </p:nvSpPr>
            <p:spPr bwMode="auto">
              <a:xfrm flipH="1" flipV="1">
                <a:off x="7101" y="3114"/>
                <a:ext cx="1620" cy="1080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30" name="Line 12"/>
              <p:cNvSpPr>
                <a:spLocks noChangeShapeType="1"/>
              </p:cNvSpPr>
              <p:nvPr/>
            </p:nvSpPr>
            <p:spPr bwMode="auto">
              <a:xfrm>
                <a:off x="4041" y="5454"/>
                <a:ext cx="1431" cy="1134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31" name="Line 13"/>
              <p:cNvSpPr>
                <a:spLocks noChangeShapeType="1"/>
              </p:cNvSpPr>
              <p:nvPr/>
            </p:nvSpPr>
            <p:spPr bwMode="auto">
              <a:xfrm flipH="1">
                <a:off x="7582" y="5454"/>
                <a:ext cx="1139" cy="1095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32" name="Line 14"/>
              <p:cNvSpPr>
                <a:spLocks noChangeShapeType="1"/>
              </p:cNvSpPr>
              <p:nvPr/>
            </p:nvSpPr>
            <p:spPr bwMode="auto">
              <a:xfrm>
                <a:off x="5249" y="4812"/>
                <a:ext cx="252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33" name="Group 4"/>
            <p:cNvGrpSpPr>
              <a:grpSpLocks/>
            </p:cNvGrpSpPr>
            <p:nvPr/>
          </p:nvGrpSpPr>
          <p:grpSpPr bwMode="auto">
            <a:xfrm>
              <a:off x="1997076" y="3245748"/>
              <a:ext cx="567782" cy="519368"/>
              <a:chOff x="3086" y="2394"/>
              <a:chExt cx="6925" cy="4956"/>
            </a:xfrm>
          </p:grpSpPr>
          <p:sp>
            <p:nvSpPr>
              <p:cNvPr id="34" name="Oval 5"/>
              <p:cNvSpPr>
                <a:spLocks noChangeArrowheads="1"/>
              </p:cNvSpPr>
              <p:nvPr/>
            </p:nvSpPr>
            <p:spPr bwMode="auto">
              <a:xfrm>
                <a:off x="3086" y="4194"/>
                <a:ext cx="2365" cy="81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sz="800" b="1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" name="Oval 6"/>
              <p:cNvSpPr>
                <a:spLocks noChangeArrowheads="1"/>
              </p:cNvSpPr>
              <p:nvPr/>
            </p:nvSpPr>
            <p:spPr bwMode="auto">
              <a:xfrm>
                <a:off x="5430" y="2394"/>
                <a:ext cx="1960" cy="127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sz="800" b="1" dirty="0">
                    <a:solidFill>
                      <a:prstClr val="black"/>
                    </a:solidFill>
                    <a:latin typeface="Times New Roman" pitchFamily="18" charset="0"/>
                  </a:rPr>
                  <a:t>   </a:t>
                </a:r>
                <a:r>
                  <a:rPr sz="800" b="1" dirty="0" smtClean="0">
                    <a:solidFill>
                      <a:prstClr val="black"/>
                    </a:solidFill>
                    <a:latin typeface="Times New Roman" pitchFamily="18" charset="0"/>
                  </a:rPr>
                  <a:t>  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sz="800" b="1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" name="Oval 7"/>
              <p:cNvSpPr>
                <a:spLocks noChangeArrowheads="1"/>
              </p:cNvSpPr>
              <p:nvPr/>
            </p:nvSpPr>
            <p:spPr bwMode="auto">
              <a:xfrm>
                <a:off x="5387" y="5962"/>
                <a:ext cx="2216" cy="138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b="1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" name="Oval 8"/>
              <p:cNvSpPr>
                <a:spLocks noChangeArrowheads="1"/>
              </p:cNvSpPr>
              <p:nvPr/>
            </p:nvSpPr>
            <p:spPr bwMode="auto">
              <a:xfrm>
                <a:off x="7641" y="4194"/>
                <a:ext cx="2370" cy="81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sz="800" b="1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" name="Line 9"/>
              <p:cNvSpPr>
                <a:spLocks noChangeShapeType="1"/>
              </p:cNvSpPr>
              <p:nvPr/>
            </p:nvSpPr>
            <p:spPr bwMode="auto">
              <a:xfrm>
                <a:off x="6381" y="3654"/>
                <a:ext cx="0" cy="234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39" name="Line 10"/>
              <p:cNvSpPr>
                <a:spLocks noChangeShapeType="1"/>
              </p:cNvSpPr>
              <p:nvPr/>
            </p:nvSpPr>
            <p:spPr bwMode="auto">
              <a:xfrm flipH="1">
                <a:off x="4041" y="3114"/>
                <a:ext cx="1620" cy="1080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40" name="Line 11"/>
              <p:cNvSpPr>
                <a:spLocks noChangeShapeType="1"/>
              </p:cNvSpPr>
              <p:nvPr/>
            </p:nvSpPr>
            <p:spPr bwMode="auto">
              <a:xfrm flipH="1" flipV="1">
                <a:off x="7101" y="3114"/>
                <a:ext cx="1620" cy="1080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41" name="Line 12"/>
              <p:cNvSpPr>
                <a:spLocks noChangeShapeType="1"/>
              </p:cNvSpPr>
              <p:nvPr/>
            </p:nvSpPr>
            <p:spPr bwMode="auto">
              <a:xfrm>
                <a:off x="4041" y="5454"/>
                <a:ext cx="1431" cy="1134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42" name="Line 13"/>
              <p:cNvSpPr>
                <a:spLocks noChangeShapeType="1"/>
              </p:cNvSpPr>
              <p:nvPr/>
            </p:nvSpPr>
            <p:spPr bwMode="auto">
              <a:xfrm flipH="1">
                <a:off x="7582" y="5454"/>
                <a:ext cx="1139" cy="1095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43" name="Line 14"/>
              <p:cNvSpPr>
                <a:spLocks noChangeShapeType="1"/>
              </p:cNvSpPr>
              <p:nvPr/>
            </p:nvSpPr>
            <p:spPr bwMode="auto">
              <a:xfrm>
                <a:off x="5249" y="4812"/>
                <a:ext cx="252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44" name="Group 4"/>
            <p:cNvGrpSpPr>
              <a:grpSpLocks/>
            </p:cNvGrpSpPr>
            <p:nvPr/>
          </p:nvGrpSpPr>
          <p:grpSpPr bwMode="auto">
            <a:xfrm>
              <a:off x="70260" y="3231915"/>
              <a:ext cx="567782" cy="519368"/>
              <a:chOff x="3086" y="2394"/>
              <a:chExt cx="6925" cy="4956"/>
            </a:xfrm>
          </p:grpSpPr>
          <p:sp>
            <p:nvSpPr>
              <p:cNvPr id="45" name="Oval 5"/>
              <p:cNvSpPr>
                <a:spLocks noChangeArrowheads="1"/>
              </p:cNvSpPr>
              <p:nvPr/>
            </p:nvSpPr>
            <p:spPr bwMode="auto">
              <a:xfrm>
                <a:off x="3086" y="4194"/>
                <a:ext cx="2365" cy="81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sz="800" b="1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" name="Oval 6"/>
              <p:cNvSpPr>
                <a:spLocks noChangeArrowheads="1"/>
              </p:cNvSpPr>
              <p:nvPr/>
            </p:nvSpPr>
            <p:spPr bwMode="auto">
              <a:xfrm>
                <a:off x="5430" y="2394"/>
                <a:ext cx="1960" cy="127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sz="800" b="1" dirty="0">
                    <a:solidFill>
                      <a:prstClr val="black"/>
                    </a:solidFill>
                    <a:latin typeface="Times New Roman" pitchFamily="18" charset="0"/>
                  </a:rPr>
                  <a:t>   </a:t>
                </a:r>
                <a:r>
                  <a:rPr sz="800" b="1" dirty="0" smtClean="0">
                    <a:solidFill>
                      <a:prstClr val="black"/>
                    </a:solidFill>
                    <a:latin typeface="Times New Roman" pitchFamily="18" charset="0"/>
                  </a:rPr>
                  <a:t>  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sz="800" b="1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" name="Oval 7"/>
              <p:cNvSpPr>
                <a:spLocks noChangeArrowheads="1"/>
              </p:cNvSpPr>
              <p:nvPr/>
            </p:nvSpPr>
            <p:spPr bwMode="auto">
              <a:xfrm>
                <a:off x="5387" y="5962"/>
                <a:ext cx="2216" cy="138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b="1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" name="Oval 8"/>
              <p:cNvSpPr>
                <a:spLocks noChangeArrowheads="1"/>
              </p:cNvSpPr>
              <p:nvPr/>
            </p:nvSpPr>
            <p:spPr bwMode="auto">
              <a:xfrm>
                <a:off x="7641" y="4194"/>
                <a:ext cx="2370" cy="81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sz="800" b="1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" name="Line 9"/>
              <p:cNvSpPr>
                <a:spLocks noChangeShapeType="1"/>
              </p:cNvSpPr>
              <p:nvPr/>
            </p:nvSpPr>
            <p:spPr bwMode="auto">
              <a:xfrm>
                <a:off x="6381" y="3654"/>
                <a:ext cx="0" cy="234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50" name="Line 10"/>
              <p:cNvSpPr>
                <a:spLocks noChangeShapeType="1"/>
              </p:cNvSpPr>
              <p:nvPr/>
            </p:nvSpPr>
            <p:spPr bwMode="auto">
              <a:xfrm flipH="1">
                <a:off x="4041" y="3114"/>
                <a:ext cx="1620" cy="1080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51" name="Line 11"/>
              <p:cNvSpPr>
                <a:spLocks noChangeShapeType="1"/>
              </p:cNvSpPr>
              <p:nvPr/>
            </p:nvSpPr>
            <p:spPr bwMode="auto">
              <a:xfrm flipH="1" flipV="1">
                <a:off x="7101" y="3114"/>
                <a:ext cx="1620" cy="1080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52" name="Line 12"/>
              <p:cNvSpPr>
                <a:spLocks noChangeShapeType="1"/>
              </p:cNvSpPr>
              <p:nvPr/>
            </p:nvSpPr>
            <p:spPr bwMode="auto">
              <a:xfrm>
                <a:off x="4041" y="5454"/>
                <a:ext cx="1431" cy="1134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53" name="Line 13"/>
              <p:cNvSpPr>
                <a:spLocks noChangeShapeType="1"/>
              </p:cNvSpPr>
              <p:nvPr/>
            </p:nvSpPr>
            <p:spPr bwMode="auto">
              <a:xfrm flipH="1">
                <a:off x="7582" y="5454"/>
                <a:ext cx="1139" cy="1095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54" name="Line 14"/>
              <p:cNvSpPr>
                <a:spLocks noChangeShapeType="1"/>
              </p:cNvSpPr>
              <p:nvPr/>
            </p:nvSpPr>
            <p:spPr bwMode="auto">
              <a:xfrm>
                <a:off x="5249" y="4812"/>
                <a:ext cx="252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55" name="Group 4"/>
            <p:cNvGrpSpPr>
              <a:grpSpLocks/>
            </p:cNvGrpSpPr>
            <p:nvPr/>
          </p:nvGrpSpPr>
          <p:grpSpPr bwMode="auto">
            <a:xfrm>
              <a:off x="4788024" y="3245748"/>
              <a:ext cx="567782" cy="519368"/>
              <a:chOff x="3086" y="2394"/>
              <a:chExt cx="6925" cy="4956"/>
            </a:xfrm>
          </p:grpSpPr>
          <p:sp>
            <p:nvSpPr>
              <p:cNvPr id="56" name="Oval 5"/>
              <p:cNvSpPr>
                <a:spLocks noChangeArrowheads="1"/>
              </p:cNvSpPr>
              <p:nvPr/>
            </p:nvSpPr>
            <p:spPr bwMode="auto">
              <a:xfrm>
                <a:off x="3086" y="4194"/>
                <a:ext cx="2365" cy="81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sz="800" b="1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" name="Oval 6"/>
              <p:cNvSpPr>
                <a:spLocks noChangeArrowheads="1"/>
              </p:cNvSpPr>
              <p:nvPr/>
            </p:nvSpPr>
            <p:spPr bwMode="auto">
              <a:xfrm>
                <a:off x="5430" y="2394"/>
                <a:ext cx="1960" cy="127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sz="800" b="1" dirty="0">
                    <a:solidFill>
                      <a:prstClr val="black"/>
                    </a:solidFill>
                    <a:latin typeface="Times New Roman" pitchFamily="18" charset="0"/>
                  </a:rPr>
                  <a:t>   </a:t>
                </a:r>
                <a:r>
                  <a:rPr sz="800" b="1" dirty="0" smtClean="0">
                    <a:solidFill>
                      <a:prstClr val="black"/>
                    </a:solidFill>
                    <a:latin typeface="Times New Roman" pitchFamily="18" charset="0"/>
                  </a:rPr>
                  <a:t>  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sz="800" b="1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" name="Oval 7"/>
              <p:cNvSpPr>
                <a:spLocks noChangeArrowheads="1"/>
              </p:cNvSpPr>
              <p:nvPr/>
            </p:nvSpPr>
            <p:spPr bwMode="auto">
              <a:xfrm>
                <a:off x="5387" y="5962"/>
                <a:ext cx="2216" cy="138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b="1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" name="Oval 8"/>
              <p:cNvSpPr>
                <a:spLocks noChangeArrowheads="1"/>
              </p:cNvSpPr>
              <p:nvPr/>
            </p:nvSpPr>
            <p:spPr bwMode="auto">
              <a:xfrm>
                <a:off x="7641" y="4194"/>
                <a:ext cx="2370" cy="81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sz="800" b="1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" name="Line 9"/>
              <p:cNvSpPr>
                <a:spLocks noChangeShapeType="1"/>
              </p:cNvSpPr>
              <p:nvPr/>
            </p:nvSpPr>
            <p:spPr bwMode="auto">
              <a:xfrm>
                <a:off x="6381" y="3654"/>
                <a:ext cx="0" cy="234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61" name="Line 10"/>
              <p:cNvSpPr>
                <a:spLocks noChangeShapeType="1"/>
              </p:cNvSpPr>
              <p:nvPr/>
            </p:nvSpPr>
            <p:spPr bwMode="auto">
              <a:xfrm flipH="1">
                <a:off x="4041" y="3114"/>
                <a:ext cx="1620" cy="1080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62" name="Line 11"/>
              <p:cNvSpPr>
                <a:spLocks noChangeShapeType="1"/>
              </p:cNvSpPr>
              <p:nvPr/>
            </p:nvSpPr>
            <p:spPr bwMode="auto">
              <a:xfrm flipH="1" flipV="1">
                <a:off x="7101" y="3114"/>
                <a:ext cx="1620" cy="1080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63" name="Line 12"/>
              <p:cNvSpPr>
                <a:spLocks noChangeShapeType="1"/>
              </p:cNvSpPr>
              <p:nvPr/>
            </p:nvSpPr>
            <p:spPr bwMode="auto">
              <a:xfrm>
                <a:off x="4041" y="5454"/>
                <a:ext cx="1431" cy="1134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64" name="Line 13"/>
              <p:cNvSpPr>
                <a:spLocks noChangeShapeType="1"/>
              </p:cNvSpPr>
              <p:nvPr/>
            </p:nvSpPr>
            <p:spPr bwMode="auto">
              <a:xfrm flipH="1">
                <a:off x="7582" y="5454"/>
                <a:ext cx="1139" cy="1095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65" name="Line 14"/>
              <p:cNvSpPr>
                <a:spLocks noChangeShapeType="1"/>
              </p:cNvSpPr>
              <p:nvPr/>
            </p:nvSpPr>
            <p:spPr bwMode="auto">
              <a:xfrm>
                <a:off x="5249" y="4812"/>
                <a:ext cx="252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66" name="Group 4"/>
            <p:cNvGrpSpPr>
              <a:grpSpLocks/>
            </p:cNvGrpSpPr>
            <p:nvPr/>
          </p:nvGrpSpPr>
          <p:grpSpPr bwMode="auto">
            <a:xfrm>
              <a:off x="3923928" y="3259581"/>
              <a:ext cx="567782" cy="519368"/>
              <a:chOff x="3086" y="2394"/>
              <a:chExt cx="6925" cy="4956"/>
            </a:xfrm>
          </p:grpSpPr>
          <p:sp>
            <p:nvSpPr>
              <p:cNvPr id="67" name="Oval 5"/>
              <p:cNvSpPr>
                <a:spLocks noChangeArrowheads="1"/>
              </p:cNvSpPr>
              <p:nvPr/>
            </p:nvSpPr>
            <p:spPr bwMode="auto">
              <a:xfrm>
                <a:off x="3086" y="4194"/>
                <a:ext cx="2365" cy="81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sz="800" b="1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" name="Oval 6"/>
              <p:cNvSpPr>
                <a:spLocks noChangeArrowheads="1"/>
              </p:cNvSpPr>
              <p:nvPr/>
            </p:nvSpPr>
            <p:spPr bwMode="auto">
              <a:xfrm>
                <a:off x="5430" y="2394"/>
                <a:ext cx="1960" cy="127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sz="800" b="1" dirty="0">
                    <a:solidFill>
                      <a:prstClr val="black"/>
                    </a:solidFill>
                    <a:latin typeface="Times New Roman" pitchFamily="18" charset="0"/>
                  </a:rPr>
                  <a:t>   </a:t>
                </a:r>
                <a:r>
                  <a:rPr sz="800" b="1" dirty="0" smtClean="0">
                    <a:solidFill>
                      <a:prstClr val="black"/>
                    </a:solidFill>
                    <a:latin typeface="Times New Roman" pitchFamily="18" charset="0"/>
                  </a:rPr>
                  <a:t>  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sz="800" b="1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" name="Oval 7"/>
              <p:cNvSpPr>
                <a:spLocks noChangeArrowheads="1"/>
              </p:cNvSpPr>
              <p:nvPr/>
            </p:nvSpPr>
            <p:spPr bwMode="auto">
              <a:xfrm>
                <a:off x="5387" y="5962"/>
                <a:ext cx="2216" cy="138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b="1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0" name="Oval 8"/>
              <p:cNvSpPr>
                <a:spLocks noChangeArrowheads="1"/>
              </p:cNvSpPr>
              <p:nvPr/>
            </p:nvSpPr>
            <p:spPr bwMode="auto">
              <a:xfrm>
                <a:off x="7641" y="4194"/>
                <a:ext cx="2370" cy="81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sz="800" b="1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" name="Line 9"/>
              <p:cNvSpPr>
                <a:spLocks noChangeShapeType="1"/>
              </p:cNvSpPr>
              <p:nvPr/>
            </p:nvSpPr>
            <p:spPr bwMode="auto">
              <a:xfrm>
                <a:off x="6381" y="3654"/>
                <a:ext cx="0" cy="234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72" name="Line 10"/>
              <p:cNvSpPr>
                <a:spLocks noChangeShapeType="1"/>
              </p:cNvSpPr>
              <p:nvPr/>
            </p:nvSpPr>
            <p:spPr bwMode="auto">
              <a:xfrm flipH="1">
                <a:off x="4041" y="3114"/>
                <a:ext cx="1620" cy="1080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73" name="Line 11"/>
              <p:cNvSpPr>
                <a:spLocks noChangeShapeType="1"/>
              </p:cNvSpPr>
              <p:nvPr/>
            </p:nvSpPr>
            <p:spPr bwMode="auto">
              <a:xfrm flipH="1" flipV="1">
                <a:off x="7101" y="3114"/>
                <a:ext cx="1620" cy="1080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74" name="Line 12"/>
              <p:cNvSpPr>
                <a:spLocks noChangeShapeType="1"/>
              </p:cNvSpPr>
              <p:nvPr/>
            </p:nvSpPr>
            <p:spPr bwMode="auto">
              <a:xfrm>
                <a:off x="4041" y="5454"/>
                <a:ext cx="1431" cy="1134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75" name="Line 13"/>
              <p:cNvSpPr>
                <a:spLocks noChangeShapeType="1"/>
              </p:cNvSpPr>
              <p:nvPr/>
            </p:nvSpPr>
            <p:spPr bwMode="auto">
              <a:xfrm flipH="1">
                <a:off x="7582" y="5454"/>
                <a:ext cx="1139" cy="1095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76" name="Line 14"/>
              <p:cNvSpPr>
                <a:spLocks noChangeShapeType="1"/>
              </p:cNvSpPr>
              <p:nvPr/>
            </p:nvSpPr>
            <p:spPr bwMode="auto">
              <a:xfrm>
                <a:off x="5249" y="4812"/>
                <a:ext cx="252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77" name="Group 4"/>
            <p:cNvGrpSpPr>
              <a:grpSpLocks/>
            </p:cNvGrpSpPr>
            <p:nvPr/>
          </p:nvGrpSpPr>
          <p:grpSpPr bwMode="auto">
            <a:xfrm>
              <a:off x="3063978" y="2999897"/>
              <a:ext cx="567782" cy="519368"/>
              <a:chOff x="3086" y="2394"/>
              <a:chExt cx="6925" cy="4956"/>
            </a:xfrm>
          </p:grpSpPr>
          <p:sp>
            <p:nvSpPr>
              <p:cNvPr id="78" name="Oval 5"/>
              <p:cNvSpPr>
                <a:spLocks noChangeArrowheads="1"/>
              </p:cNvSpPr>
              <p:nvPr/>
            </p:nvSpPr>
            <p:spPr bwMode="auto">
              <a:xfrm>
                <a:off x="3086" y="4194"/>
                <a:ext cx="2365" cy="81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sz="800" b="1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" name="Oval 6"/>
              <p:cNvSpPr>
                <a:spLocks noChangeArrowheads="1"/>
              </p:cNvSpPr>
              <p:nvPr/>
            </p:nvSpPr>
            <p:spPr bwMode="auto">
              <a:xfrm>
                <a:off x="5430" y="2394"/>
                <a:ext cx="1960" cy="127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sz="800" b="1" dirty="0">
                    <a:solidFill>
                      <a:prstClr val="black"/>
                    </a:solidFill>
                    <a:latin typeface="Times New Roman" pitchFamily="18" charset="0"/>
                  </a:rPr>
                  <a:t>   </a:t>
                </a:r>
                <a:r>
                  <a:rPr sz="800" b="1" dirty="0" smtClean="0">
                    <a:solidFill>
                      <a:prstClr val="black"/>
                    </a:solidFill>
                    <a:latin typeface="Times New Roman" pitchFamily="18" charset="0"/>
                  </a:rPr>
                  <a:t>  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sz="800" b="1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" name="Oval 7"/>
              <p:cNvSpPr>
                <a:spLocks noChangeArrowheads="1"/>
              </p:cNvSpPr>
              <p:nvPr/>
            </p:nvSpPr>
            <p:spPr bwMode="auto">
              <a:xfrm>
                <a:off x="5387" y="5962"/>
                <a:ext cx="2216" cy="138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b="1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" name="Oval 8"/>
              <p:cNvSpPr>
                <a:spLocks noChangeArrowheads="1"/>
              </p:cNvSpPr>
              <p:nvPr/>
            </p:nvSpPr>
            <p:spPr bwMode="auto">
              <a:xfrm>
                <a:off x="7641" y="4194"/>
                <a:ext cx="2370" cy="81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sz="800" b="1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" name="Line 9"/>
              <p:cNvSpPr>
                <a:spLocks noChangeShapeType="1"/>
              </p:cNvSpPr>
              <p:nvPr/>
            </p:nvSpPr>
            <p:spPr bwMode="auto">
              <a:xfrm>
                <a:off x="6381" y="3654"/>
                <a:ext cx="0" cy="234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83" name="Line 10"/>
              <p:cNvSpPr>
                <a:spLocks noChangeShapeType="1"/>
              </p:cNvSpPr>
              <p:nvPr/>
            </p:nvSpPr>
            <p:spPr bwMode="auto">
              <a:xfrm flipH="1">
                <a:off x="4041" y="3114"/>
                <a:ext cx="1620" cy="1080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84" name="Line 11"/>
              <p:cNvSpPr>
                <a:spLocks noChangeShapeType="1"/>
              </p:cNvSpPr>
              <p:nvPr/>
            </p:nvSpPr>
            <p:spPr bwMode="auto">
              <a:xfrm flipH="1" flipV="1">
                <a:off x="7101" y="3114"/>
                <a:ext cx="1620" cy="1080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85" name="Line 12"/>
              <p:cNvSpPr>
                <a:spLocks noChangeShapeType="1"/>
              </p:cNvSpPr>
              <p:nvPr/>
            </p:nvSpPr>
            <p:spPr bwMode="auto">
              <a:xfrm>
                <a:off x="4041" y="5454"/>
                <a:ext cx="1431" cy="1134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86" name="Line 13"/>
              <p:cNvSpPr>
                <a:spLocks noChangeShapeType="1"/>
              </p:cNvSpPr>
              <p:nvPr/>
            </p:nvSpPr>
            <p:spPr bwMode="auto">
              <a:xfrm flipH="1">
                <a:off x="7582" y="5454"/>
                <a:ext cx="1139" cy="1095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87" name="Line 14"/>
              <p:cNvSpPr>
                <a:spLocks noChangeShapeType="1"/>
              </p:cNvSpPr>
              <p:nvPr/>
            </p:nvSpPr>
            <p:spPr bwMode="auto">
              <a:xfrm>
                <a:off x="5249" y="4812"/>
                <a:ext cx="252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88" name="Group 4"/>
            <p:cNvGrpSpPr>
              <a:grpSpLocks/>
            </p:cNvGrpSpPr>
            <p:nvPr/>
          </p:nvGrpSpPr>
          <p:grpSpPr bwMode="auto">
            <a:xfrm>
              <a:off x="5652120" y="3236980"/>
              <a:ext cx="567782" cy="519368"/>
              <a:chOff x="3086" y="2394"/>
              <a:chExt cx="6925" cy="4956"/>
            </a:xfrm>
          </p:grpSpPr>
          <p:sp>
            <p:nvSpPr>
              <p:cNvPr id="89" name="Oval 5"/>
              <p:cNvSpPr>
                <a:spLocks noChangeArrowheads="1"/>
              </p:cNvSpPr>
              <p:nvPr/>
            </p:nvSpPr>
            <p:spPr bwMode="auto">
              <a:xfrm>
                <a:off x="3086" y="4194"/>
                <a:ext cx="2365" cy="81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sz="800" b="1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" name="Oval 6"/>
              <p:cNvSpPr>
                <a:spLocks noChangeArrowheads="1"/>
              </p:cNvSpPr>
              <p:nvPr/>
            </p:nvSpPr>
            <p:spPr bwMode="auto">
              <a:xfrm>
                <a:off x="5430" y="2394"/>
                <a:ext cx="1960" cy="127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sz="800" b="1" dirty="0">
                    <a:solidFill>
                      <a:prstClr val="black"/>
                    </a:solidFill>
                    <a:latin typeface="Times New Roman" pitchFamily="18" charset="0"/>
                  </a:rPr>
                  <a:t>   </a:t>
                </a:r>
                <a:r>
                  <a:rPr sz="800" b="1" dirty="0" smtClean="0">
                    <a:solidFill>
                      <a:prstClr val="black"/>
                    </a:solidFill>
                    <a:latin typeface="Times New Roman" pitchFamily="18" charset="0"/>
                  </a:rPr>
                  <a:t>  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sz="800" b="1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" name="Oval 7"/>
              <p:cNvSpPr>
                <a:spLocks noChangeArrowheads="1"/>
              </p:cNvSpPr>
              <p:nvPr/>
            </p:nvSpPr>
            <p:spPr bwMode="auto">
              <a:xfrm>
                <a:off x="5387" y="5962"/>
                <a:ext cx="2216" cy="138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b="1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" name="Oval 8"/>
              <p:cNvSpPr>
                <a:spLocks noChangeArrowheads="1"/>
              </p:cNvSpPr>
              <p:nvPr/>
            </p:nvSpPr>
            <p:spPr bwMode="auto">
              <a:xfrm>
                <a:off x="7641" y="4194"/>
                <a:ext cx="2370" cy="81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sz="800" b="1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" name="Line 9"/>
              <p:cNvSpPr>
                <a:spLocks noChangeShapeType="1"/>
              </p:cNvSpPr>
              <p:nvPr/>
            </p:nvSpPr>
            <p:spPr bwMode="auto">
              <a:xfrm>
                <a:off x="6381" y="3654"/>
                <a:ext cx="0" cy="234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94" name="Line 10"/>
              <p:cNvSpPr>
                <a:spLocks noChangeShapeType="1"/>
              </p:cNvSpPr>
              <p:nvPr/>
            </p:nvSpPr>
            <p:spPr bwMode="auto">
              <a:xfrm flipH="1">
                <a:off x="4041" y="3114"/>
                <a:ext cx="1620" cy="1080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95" name="Line 11"/>
              <p:cNvSpPr>
                <a:spLocks noChangeShapeType="1"/>
              </p:cNvSpPr>
              <p:nvPr/>
            </p:nvSpPr>
            <p:spPr bwMode="auto">
              <a:xfrm flipH="1" flipV="1">
                <a:off x="7101" y="3114"/>
                <a:ext cx="1620" cy="1080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96" name="Line 12"/>
              <p:cNvSpPr>
                <a:spLocks noChangeShapeType="1"/>
              </p:cNvSpPr>
              <p:nvPr/>
            </p:nvSpPr>
            <p:spPr bwMode="auto">
              <a:xfrm>
                <a:off x="4041" y="5454"/>
                <a:ext cx="1431" cy="1134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97" name="Line 13"/>
              <p:cNvSpPr>
                <a:spLocks noChangeShapeType="1"/>
              </p:cNvSpPr>
              <p:nvPr/>
            </p:nvSpPr>
            <p:spPr bwMode="auto">
              <a:xfrm flipH="1">
                <a:off x="7582" y="5454"/>
                <a:ext cx="1139" cy="1095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98" name="Line 14"/>
              <p:cNvSpPr>
                <a:spLocks noChangeShapeType="1"/>
              </p:cNvSpPr>
              <p:nvPr/>
            </p:nvSpPr>
            <p:spPr bwMode="auto">
              <a:xfrm>
                <a:off x="5249" y="4812"/>
                <a:ext cx="252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99" name="Group 4"/>
            <p:cNvGrpSpPr>
              <a:grpSpLocks/>
            </p:cNvGrpSpPr>
            <p:nvPr/>
          </p:nvGrpSpPr>
          <p:grpSpPr bwMode="auto">
            <a:xfrm>
              <a:off x="6372200" y="3236980"/>
              <a:ext cx="567782" cy="519368"/>
              <a:chOff x="3086" y="2394"/>
              <a:chExt cx="6925" cy="4956"/>
            </a:xfrm>
          </p:grpSpPr>
          <p:sp>
            <p:nvSpPr>
              <p:cNvPr id="100" name="Oval 5"/>
              <p:cNvSpPr>
                <a:spLocks noChangeArrowheads="1"/>
              </p:cNvSpPr>
              <p:nvPr/>
            </p:nvSpPr>
            <p:spPr bwMode="auto">
              <a:xfrm>
                <a:off x="3086" y="4194"/>
                <a:ext cx="2365" cy="81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sz="800" b="1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1" name="Oval 6"/>
              <p:cNvSpPr>
                <a:spLocks noChangeArrowheads="1"/>
              </p:cNvSpPr>
              <p:nvPr/>
            </p:nvSpPr>
            <p:spPr bwMode="auto">
              <a:xfrm>
                <a:off x="5430" y="2394"/>
                <a:ext cx="1960" cy="127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sz="800" b="1" dirty="0">
                    <a:solidFill>
                      <a:prstClr val="black"/>
                    </a:solidFill>
                    <a:latin typeface="Times New Roman" pitchFamily="18" charset="0"/>
                  </a:rPr>
                  <a:t>   </a:t>
                </a:r>
                <a:r>
                  <a:rPr sz="800" b="1" dirty="0" smtClean="0">
                    <a:solidFill>
                      <a:prstClr val="black"/>
                    </a:solidFill>
                    <a:latin typeface="Times New Roman" pitchFamily="18" charset="0"/>
                  </a:rPr>
                  <a:t>  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sz="800" b="1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" name="Oval 7"/>
              <p:cNvSpPr>
                <a:spLocks noChangeArrowheads="1"/>
              </p:cNvSpPr>
              <p:nvPr/>
            </p:nvSpPr>
            <p:spPr bwMode="auto">
              <a:xfrm>
                <a:off x="5387" y="5962"/>
                <a:ext cx="2216" cy="138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b="1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" name="Oval 8"/>
              <p:cNvSpPr>
                <a:spLocks noChangeArrowheads="1"/>
              </p:cNvSpPr>
              <p:nvPr/>
            </p:nvSpPr>
            <p:spPr bwMode="auto">
              <a:xfrm>
                <a:off x="7641" y="4194"/>
                <a:ext cx="2370" cy="81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sz="800" b="1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" name="Line 9"/>
              <p:cNvSpPr>
                <a:spLocks noChangeShapeType="1"/>
              </p:cNvSpPr>
              <p:nvPr/>
            </p:nvSpPr>
            <p:spPr bwMode="auto">
              <a:xfrm>
                <a:off x="6381" y="3654"/>
                <a:ext cx="0" cy="234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105" name="Line 10"/>
              <p:cNvSpPr>
                <a:spLocks noChangeShapeType="1"/>
              </p:cNvSpPr>
              <p:nvPr/>
            </p:nvSpPr>
            <p:spPr bwMode="auto">
              <a:xfrm flipH="1">
                <a:off x="4041" y="3114"/>
                <a:ext cx="1620" cy="1080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106" name="Line 11"/>
              <p:cNvSpPr>
                <a:spLocks noChangeShapeType="1"/>
              </p:cNvSpPr>
              <p:nvPr/>
            </p:nvSpPr>
            <p:spPr bwMode="auto">
              <a:xfrm flipH="1" flipV="1">
                <a:off x="7101" y="3114"/>
                <a:ext cx="1620" cy="1080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107" name="Line 12"/>
              <p:cNvSpPr>
                <a:spLocks noChangeShapeType="1"/>
              </p:cNvSpPr>
              <p:nvPr/>
            </p:nvSpPr>
            <p:spPr bwMode="auto">
              <a:xfrm>
                <a:off x="4041" y="5454"/>
                <a:ext cx="1431" cy="1134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108" name="Line 13"/>
              <p:cNvSpPr>
                <a:spLocks noChangeShapeType="1"/>
              </p:cNvSpPr>
              <p:nvPr/>
            </p:nvSpPr>
            <p:spPr bwMode="auto">
              <a:xfrm flipH="1">
                <a:off x="7582" y="5454"/>
                <a:ext cx="1139" cy="1095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109" name="Line 14"/>
              <p:cNvSpPr>
                <a:spLocks noChangeShapeType="1"/>
              </p:cNvSpPr>
              <p:nvPr/>
            </p:nvSpPr>
            <p:spPr bwMode="auto">
              <a:xfrm>
                <a:off x="5249" y="4812"/>
                <a:ext cx="252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110" name="Group 4"/>
            <p:cNvGrpSpPr>
              <a:grpSpLocks/>
            </p:cNvGrpSpPr>
            <p:nvPr/>
          </p:nvGrpSpPr>
          <p:grpSpPr bwMode="auto">
            <a:xfrm>
              <a:off x="7164288" y="3236430"/>
              <a:ext cx="567782" cy="519368"/>
              <a:chOff x="3086" y="2394"/>
              <a:chExt cx="6925" cy="4956"/>
            </a:xfrm>
          </p:grpSpPr>
          <p:sp>
            <p:nvSpPr>
              <p:cNvPr id="111" name="Oval 5"/>
              <p:cNvSpPr>
                <a:spLocks noChangeArrowheads="1"/>
              </p:cNvSpPr>
              <p:nvPr/>
            </p:nvSpPr>
            <p:spPr bwMode="auto">
              <a:xfrm>
                <a:off x="3086" y="4194"/>
                <a:ext cx="2365" cy="81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sz="800" b="1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" name="Oval 6"/>
              <p:cNvSpPr>
                <a:spLocks noChangeArrowheads="1"/>
              </p:cNvSpPr>
              <p:nvPr/>
            </p:nvSpPr>
            <p:spPr bwMode="auto">
              <a:xfrm>
                <a:off x="5430" y="2394"/>
                <a:ext cx="1960" cy="127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sz="800" b="1" dirty="0">
                    <a:solidFill>
                      <a:prstClr val="black"/>
                    </a:solidFill>
                    <a:latin typeface="Times New Roman" pitchFamily="18" charset="0"/>
                  </a:rPr>
                  <a:t>   </a:t>
                </a:r>
                <a:r>
                  <a:rPr sz="800" b="1" dirty="0" smtClean="0">
                    <a:solidFill>
                      <a:prstClr val="black"/>
                    </a:solidFill>
                    <a:latin typeface="Times New Roman" pitchFamily="18" charset="0"/>
                  </a:rPr>
                  <a:t>  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sz="800" b="1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" name="Oval 7"/>
              <p:cNvSpPr>
                <a:spLocks noChangeArrowheads="1"/>
              </p:cNvSpPr>
              <p:nvPr/>
            </p:nvSpPr>
            <p:spPr bwMode="auto">
              <a:xfrm>
                <a:off x="5387" y="5962"/>
                <a:ext cx="2216" cy="138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b="1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" name="Oval 8"/>
              <p:cNvSpPr>
                <a:spLocks noChangeArrowheads="1"/>
              </p:cNvSpPr>
              <p:nvPr/>
            </p:nvSpPr>
            <p:spPr bwMode="auto">
              <a:xfrm>
                <a:off x="7641" y="4194"/>
                <a:ext cx="2370" cy="81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sz="800" b="1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" name="Line 9"/>
              <p:cNvSpPr>
                <a:spLocks noChangeShapeType="1"/>
              </p:cNvSpPr>
              <p:nvPr/>
            </p:nvSpPr>
            <p:spPr bwMode="auto">
              <a:xfrm>
                <a:off x="6381" y="3654"/>
                <a:ext cx="0" cy="234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116" name="Line 10"/>
              <p:cNvSpPr>
                <a:spLocks noChangeShapeType="1"/>
              </p:cNvSpPr>
              <p:nvPr/>
            </p:nvSpPr>
            <p:spPr bwMode="auto">
              <a:xfrm flipH="1">
                <a:off x="4041" y="3114"/>
                <a:ext cx="1620" cy="1080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117" name="Line 11"/>
              <p:cNvSpPr>
                <a:spLocks noChangeShapeType="1"/>
              </p:cNvSpPr>
              <p:nvPr/>
            </p:nvSpPr>
            <p:spPr bwMode="auto">
              <a:xfrm flipH="1" flipV="1">
                <a:off x="7101" y="3114"/>
                <a:ext cx="1620" cy="1080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118" name="Line 12"/>
              <p:cNvSpPr>
                <a:spLocks noChangeShapeType="1"/>
              </p:cNvSpPr>
              <p:nvPr/>
            </p:nvSpPr>
            <p:spPr bwMode="auto">
              <a:xfrm>
                <a:off x="4041" y="5454"/>
                <a:ext cx="1431" cy="1134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119" name="Line 13"/>
              <p:cNvSpPr>
                <a:spLocks noChangeShapeType="1"/>
              </p:cNvSpPr>
              <p:nvPr/>
            </p:nvSpPr>
            <p:spPr bwMode="auto">
              <a:xfrm flipH="1">
                <a:off x="7582" y="5454"/>
                <a:ext cx="1139" cy="1095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120" name="Line 14"/>
              <p:cNvSpPr>
                <a:spLocks noChangeShapeType="1"/>
              </p:cNvSpPr>
              <p:nvPr/>
            </p:nvSpPr>
            <p:spPr bwMode="auto">
              <a:xfrm>
                <a:off x="5249" y="4812"/>
                <a:ext cx="252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121" name="Group 4"/>
            <p:cNvGrpSpPr>
              <a:grpSpLocks/>
            </p:cNvGrpSpPr>
            <p:nvPr/>
          </p:nvGrpSpPr>
          <p:grpSpPr bwMode="auto">
            <a:xfrm>
              <a:off x="8032529" y="3236430"/>
              <a:ext cx="567782" cy="519368"/>
              <a:chOff x="3086" y="2394"/>
              <a:chExt cx="6925" cy="4956"/>
            </a:xfrm>
          </p:grpSpPr>
          <p:sp>
            <p:nvSpPr>
              <p:cNvPr id="122" name="Oval 5"/>
              <p:cNvSpPr>
                <a:spLocks noChangeArrowheads="1"/>
              </p:cNvSpPr>
              <p:nvPr/>
            </p:nvSpPr>
            <p:spPr bwMode="auto">
              <a:xfrm>
                <a:off x="3086" y="4194"/>
                <a:ext cx="2365" cy="81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sz="800" b="1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" name="Oval 6"/>
              <p:cNvSpPr>
                <a:spLocks noChangeArrowheads="1"/>
              </p:cNvSpPr>
              <p:nvPr/>
            </p:nvSpPr>
            <p:spPr bwMode="auto">
              <a:xfrm>
                <a:off x="5430" y="2394"/>
                <a:ext cx="1960" cy="127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sz="800" b="1" dirty="0">
                    <a:solidFill>
                      <a:prstClr val="black"/>
                    </a:solidFill>
                    <a:latin typeface="Times New Roman" pitchFamily="18" charset="0"/>
                  </a:rPr>
                  <a:t>   </a:t>
                </a:r>
                <a:r>
                  <a:rPr sz="800" b="1" dirty="0" smtClean="0">
                    <a:solidFill>
                      <a:prstClr val="black"/>
                    </a:solidFill>
                    <a:latin typeface="Times New Roman" pitchFamily="18" charset="0"/>
                  </a:rPr>
                  <a:t>  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sz="800" b="1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" name="Oval 7"/>
              <p:cNvSpPr>
                <a:spLocks noChangeArrowheads="1"/>
              </p:cNvSpPr>
              <p:nvPr/>
            </p:nvSpPr>
            <p:spPr bwMode="auto">
              <a:xfrm>
                <a:off x="5387" y="5962"/>
                <a:ext cx="2216" cy="138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b="1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" name="Oval 8"/>
              <p:cNvSpPr>
                <a:spLocks noChangeArrowheads="1"/>
              </p:cNvSpPr>
              <p:nvPr/>
            </p:nvSpPr>
            <p:spPr bwMode="auto">
              <a:xfrm>
                <a:off x="7641" y="4194"/>
                <a:ext cx="2370" cy="81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sz="800" b="1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" name="Line 9"/>
              <p:cNvSpPr>
                <a:spLocks noChangeShapeType="1"/>
              </p:cNvSpPr>
              <p:nvPr/>
            </p:nvSpPr>
            <p:spPr bwMode="auto">
              <a:xfrm>
                <a:off x="6381" y="3654"/>
                <a:ext cx="0" cy="234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127" name="Line 10"/>
              <p:cNvSpPr>
                <a:spLocks noChangeShapeType="1"/>
              </p:cNvSpPr>
              <p:nvPr/>
            </p:nvSpPr>
            <p:spPr bwMode="auto">
              <a:xfrm flipH="1">
                <a:off x="4041" y="3114"/>
                <a:ext cx="1620" cy="1080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128" name="Line 11"/>
              <p:cNvSpPr>
                <a:spLocks noChangeShapeType="1"/>
              </p:cNvSpPr>
              <p:nvPr/>
            </p:nvSpPr>
            <p:spPr bwMode="auto">
              <a:xfrm flipH="1" flipV="1">
                <a:off x="7101" y="3114"/>
                <a:ext cx="1620" cy="1080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129" name="Line 12"/>
              <p:cNvSpPr>
                <a:spLocks noChangeShapeType="1"/>
              </p:cNvSpPr>
              <p:nvPr/>
            </p:nvSpPr>
            <p:spPr bwMode="auto">
              <a:xfrm>
                <a:off x="4041" y="5454"/>
                <a:ext cx="1431" cy="1134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130" name="Line 13"/>
              <p:cNvSpPr>
                <a:spLocks noChangeShapeType="1"/>
              </p:cNvSpPr>
              <p:nvPr/>
            </p:nvSpPr>
            <p:spPr bwMode="auto">
              <a:xfrm flipH="1">
                <a:off x="7582" y="5454"/>
                <a:ext cx="1139" cy="1095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131" name="Line 14"/>
              <p:cNvSpPr>
                <a:spLocks noChangeShapeType="1"/>
              </p:cNvSpPr>
              <p:nvPr/>
            </p:nvSpPr>
            <p:spPr bwMode="auto">
              <a:xfrm>
                <a:off x="5249" y="4812"/>
                <a:ext cx="252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</p:grpSp>
        <p:pic>
          <p:nvPicPr>
            <p:cNvPr id="133" name="Picture 3" descr="D:\Курс Компл_безопасность СЭС\2021 L34P16 v1\Рисунок1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270504">
              <a:off x="2985840" y="2977855"/>
              <a:ext cx="156275" cy="2267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4" name="Group 4"/>
            <p:cNvGrpSpPr>
              <a:grpSpLocks/>
            </p:cNvGrpSpPr>
            <p:nvPr/>
          </p:nvGrpSpPr>
          <p:grpSpPr bwMode="auto">
            <a:xfrm>
              <a:off x="3751749" y="4437112"/>
              <a:ext cx="567782" cy="519368"/>
              <a:chOff x="3086" y="2394"/>
              <a:chExt cx="6925" cy="4956"/>
            </a:xfrm>
          </p:grpSpPr>
          <p:sp>
            <p:nvSpPr>
              <p:cNvPr id="135" name="Oval 5"/>
              <p:cNvSpPr>
                <a:spLocks noChangeArrowheads="1"/>
              </p:cNvSpPr>
              <p:nvPr/>
            </p:nvSpPr>
            <p:spPr bwMode="auto">
              <a:xfrm>
                <a:off x="3086" y="4194"/>
                <a:ext cx="2365" cy="81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sz="800" b="1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6" name="Oval 6"/>
              <p:cNvSpPr>
                <a:spLocks noChangeArrowheads="1"/>
              </p:cNvSpPr>
              <p:nvPr/>
            </p:nvSpPr>
            <p:spPr bwMode="auto">
              <a:xfrm>
                <a:off x="5430" y="2394"/>
                <a:ext cx="1960" cy="127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sz="800" b="1" dirty="0">
                    <a:solidFill>
                      <a:prstClr val="black"/>
                    </a:solidFill>
                    <a:latin typeface="Times New Roman" pitchFamily="18" charset="0"/>
                  </a:rPr>
                  <a:t>   </a:t>
                </a:r>
                <a:r>
                  <a:rPr sz="800" b="1" dirty="0" smtClean="0">
                    <a:solidFill>
                      <a:prstClr val="black"/>
                    </a:solidFill>
                    <a:latin typeface="Times New Roman" pitchFamily="18" charset="0"/>
                  </a:rPr>
                  <a:t>  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sz="800" b="1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7" name="Oval 7"/>
              <p:cNvSpPr>
                <a:spLocks noChangeArrowheads="1"/>
              </p:cNvSpPr>
              <p:nvPr/>
            </p:nvSpPr>
            <p:spPr bwMode="auto">
              <a:xfrm>
                <a:off x="5387" y="5962"/>
                <a:ext cx="2216" cy="138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b="1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8" name="Oval 8"/>
              <p:cNvSpPr>
                <a:spLocks noChangeArrowheads="1"/>
              </p:cNvSpPr>
              <p:nvPr/>
            </p:nvSpPr>
            <p:spPr bwMode="auto">
              <a:xfrm>
                <a:off x="7641" y="4194"/>
                <a:ext cx="2370" cy="81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sz="800" b="1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" name="Line 9"/>
              <p:cNvSpPr>
                <a:spLocks noChangeShapeType="1"/>
              </p:cNvSpPr>
              <p:nvPr/>
            </p:nvSpPr>
            <p:spPr bwMode="auto">
              <a:xfrm>
                <a:off x="6381" y="3654"/>
                <a:ext cx="0" cy="234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140" name="Line 10"/>
              <p:cNvSpPr>
                <a:spLocks noChangeShapeType="1"/>
              </p:cNvSpPr>
              <p:nvPr/>
            </p:nvSpPr>
            <p:spPr bwMode="auto">
              <a:xfrm flipH="1">
                <a:off x="4041" y="3114"/>
                <a:ext cx="1620" cy="1080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141" name="Line 11"/>
              <p:cNvSpPr>
                <a:spLocks noChangeShapeType="1"/>
              </p:cNvSpPr>
              <p:nvPr/>
            </p:nvSpPr>
            <p:spPr bwMode="auto">
              <a:xfrm flipH="1" flipV="1">
                <a:off x="7101" y="3114"/>
                <a:ext cx="1620" cy="1080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142" name="Line 12"/>
              <p:cNvSpPr>
                <a:spLocks noChangeShapeType="1"/>
              </p:cNvSpPr>
              <p:nvPr/>
            </p:nvSpPr>
            <p:spPr bwMode="auto">
              <a:xfrm>
                <a:off x="4041" y="5454"/>
                <a:ext cx="1431" cy="1134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143" name="Line 13"/>
              <p:cNvSpPr>
                <a:spLocks noChangeShapeType="1"/>
              </p:cNvSpPr>
              <p:nvPr/>
            </p:nvSpPr>
            <p:spPr bwMode="auto">
              <a:xfrm flipH="1">
                <a:off x="7582" y="5454"/>
                <a:ext cx="1139" cy="1095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144" name="Line 14"/>
              <p:cNvSpPr>
                <a:spLocks noChangeShapeType="1"/>
              </p:cNvSpPr>
              <p:nvPr/>
            </p:nvSpPr>
            <p:spPr bwMode="auto">
              <a:xfrm>
                <a:off x="5249" y="4812"/>
                <a:ext cx="252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146" name="Пятно 2 145"/>
          <p:cNvSpPr/>
          <p:nvPr/>
        </p:nvSpPr>
        <p:spPr>
          <a:xfrm>
            <a:off x="3628463" y="4253429"/>
            <a:ext cx="914400" cy="914400"/>
          </a:xfrm>
          <a:prstGeom prst="irregularSeal2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265811"/>
      </p:ext>
    </p:extLst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44AFCB0-D85C-4A9A-A3D3-D9658ACD5D36}" type="slidenum">
              <a:rPr lang="ru-RU" smtClean="0">
                <a:latin typeface="Arial" charset="0"/>
              </a:rPr>
              <a:pPr/>
              <a:t>44</a:t>
            </a:fld>
            <a:endParaRPr lang="ru-RU" dirty="0">
              <a:latin typeface="Arial" charset="0"/>
            </a:endParaRPr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836712"/>
            <a:ext cx="8208962" cy="1027112"/>
          </a:xfrm>
        </p:spPr>
        <p:txBody>
          <a:bodyPr/>
          <a:lstStyle/>
          <a:p>
            <a:pPr marL="0" indent="14288">
              <a:buNone/>
            </a:pPr>
            <a:r>
              <a:rPr lang="ru-RU" sz="3600" dirty="0" smtClean="0">
                <a:latin typeface="Times New Roman" pitchFamily="18" charset="0"/>
              </a:rPr>
              <a:t>Этапы эволюции сложных систем </a:t>
            </a:r>
            <a:endParaRPr lang="ru-RU" sz="3600" dirty="0">
              <a:latin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76365" y="5517232"/>
            <a:ext cx="7920880" cy="62138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rgbClr val="CCECFF"/>
              </a:gs>
              <a:gs pos="100000">
                <a:srgbClr val="99CCFF"/>
              </a:gs>
            </a:gsLst>
            <a:lin ang="0" scaled="1"/>
          </a:gradFill>
          <a:ln w="50800" algn="ctr">
            <a:solidFill>
              <a:srgbClr val="C00000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>
              <a:lnSpc>
                <a:spcPct val="95000"/>
              </a:lnSpc>
              <a:buClr>
                <a:schemeClr val="tx2"/>
              </a:buClr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Структурная неустойчивость (гомеостаз) – «разрушение»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1" name="Picture 3" descr="D:\Курс Компл_безопасность СЭС\2021 L34P16 v1\Рисунок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36324" y="1935537"/>
            <a:ext cx="288032" cy="324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2" name="Picture 3" descr="D:\Курс Компл_безопасность СЭС\2021 L34P16 v1\Рисунок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40780" y="1071443"/>
            <a:ext cx="28803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3" name="Group 4"/>
          <p:cNvGrpSpPr>
            <a:grpSpLocks/>
          </p:cNvGrpSpPr>
          <p:nvPr/>
        </p:nvGrpSpPr>
        <p:grpSpPr bwMode="auto">
          <a:xfrm>
            <a:off x="1052245" y="3312930"/>
            <a:ext cx="567782" cy="519368"/>
            <a:chOff x="3086" y="2394"/>
            <a:chExt cx="6925" cy="4956"/>
          </a:xfrm>
        </p:grpSpPr>
        <p:sp>
          <p:nvSpPr>
            <p:cNvPr id="386" name="Oval 5"/>
            <p:cNvSpPr>
              <a:spLocks noChangeArrowheads="1"/>
            </p:cNvSpPr>
            <p:nvPr/>
          </p:nvSpPr>
          <p:spPr bwMode="auto">
            <a:xfrm>
              <a:off x="3086" y="4194"/>
              <a:ext cx="2365" cy="8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800"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87" name="Oval 6"/>
            <p:cNvSpPr>
              <a:spLocks noChangeArrowheads="1"/>
            </p:cNvSpPr>
            <p:nvPr/>
          </p:nvSpPr>
          <p:spPr bwMode="auto">
            <a:xfrm>
              <a:off x="5430" y="2394"/>
              <a:ext cx="1960" cy="127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sz="800" b="1" dirty="0">
                  <a:solidFill>
                    <a:prstClr val="black"/>
                  </a:solidFill>
                  <a:latin typeface="Times New Roman" pitchFamily="18" charset="0"/>
                </a:rPr>
                <a:t>   </a:t>
              </a:r>
              <a:r>
                <a:rPr sz="800" b="1" dirty="0" smtClean="0">
                  <a:solidFill>
                    <a:prstClr val="black"/>
                  </a:solidFill>
                  <a:latin typeface="Times New Roman" pitchFamily="18" charset="0"/>
                </a:rPr>
                <a:t> 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800"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88" name="Oval 7"/>
            <p:cNvSpPr>
              <a:spLocks noChangeArrowheads="1"/>
            </p:cNvSpPr>
            <p:nvPr/>
          </p:nvSpPr>
          <p:spPr bwMode="auto">
            <a:xfrm>
              <a:off x="5387" y="5962"/>
              <a:ext cx="2216" cy="13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89" name="Oval 8"/>
            <p:cNvSpPr>
              <a:spLocks noChangeArrowheads="1"/>
            </p:cNvSpPr>
            <p:nvPr/>
          </p:nvSpPr>
          <p:spPr bwMode="auto">
            <a:xfrm>
              <a:off x="7641" y="4194"/>
              <a:ext cx="2370" cy="8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800"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90" name="Line 9"/>
            <p:cNvSpPr>
              <a:spLocks noChangeShapeType="1"/>
            </p:cNvSpPr>
            <p:nvPr/>
          </p:nvSpPr>
          <p:spPr bwMode="auto">
            <a:xfrm>
              <a:off x="6381" y="3654"/>
              <a:ext cx="0" cy="234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91" name="Line 10"/>
            <p:cNvSpPr>
              <a:spLocks noChangeShapeType="1"/>
            </p:cNvSpPr>
            <p:nvPr/>
          </p:nvSpPr>
          <p:spPr bwMode="auto">
            <a:xfrm flipH="1">
              <a:off x="4041" y="3114"/>
              <a:ext cx="1620" cy="108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92" name="Line 11"/>
            <p:cNvSpPr>
              <a:spLocks noChangeShapeType="1"/>
            </p:cNvSpPr>
            <p:nvPr/>
          </p:nvSpPr>
          <p:spPr bwMode="auto">
            <a:xfrm flipH="1" flipV="1">
              <a:off x="7101" y="3114"/>
              <a:ext cx="1620" cy="108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93" name="Line 12"/>
            <p:cNvSpPr>
              <a:spLocks noChangeShapeType="1"/>
            </p:cNvSpPr>
            <p:nvPr/>
          </p:nvSpPr>
          <p:spPr bwMode="auto">
            <a:xfrm>
              <a:off x="4041" y="5454"/>
              <a:ext cx="1431" cy="113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94" name="Line 13"/>
            <p:cNvSpPr>
              <a:spLocks noChangeShapeType="1"/>
            </p:cNvSpPr>
            <p:nvPr/>
          </p:nvSpPr>
          <p:spPr bwMode="auto">
            <a:xfrm flipH="1">
              <a:off x="7582" y="5454"/>
              <a:ext cx="1139" cy="1095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95" name="Line 14"/>
            <p:cNvSpPr>
              <a:spLocks noChangeShapeType="1"/>
            </p:cNvSpPr>
            <p:nvPr/>
          </p:nvSpPr>
          <p:spPr bwMode="auto">
            <a:xfrm>
              <a:off x="5249" y="4812"/>
              <a:ext cx="252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grpSp>
        <p:nvGrpSpPr>
          <p:cNvPr id="264" name="Group 4"/>
          <p:cNvGrpSpPr>
            <a:grpSpLocks/>
          </p:cNvGrpSpPr>
          <p:nvPr/>
        </p:nvGrpSpPr>
        <p:grpSpPr bwMode="auto">
          <a:xfrm>
            <a:off x="3216631" y="3669946"/>
            <a:ext cx="567782" cy="519368"/>
            <a:chOff x="3086" y="2394"/>
            <a:chExt cx="6925" cy="4956"/>
          </a:xfrm>
        </p:grpSpPr>
        <p:sp>
          <p:nvSpPr>
            <p:cNvPr id="376" name="Oval 5"/>
            <p:cNvSpPr>
              <a:spLocks noChangeArrowheads="1"/>
            </p:cNvSpPr>
            <p:nvPr/>
          </p:nvSpPr>
          <p:spPr bwMode="auto">
            <a:xfrm>
              <a:off x="3086" y="4194"/>
              <a:ext cx="2365" cy="8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800"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77" name="Oval 6"/>
            <p:cNvSpPr>
              <a:spLocks noChangeArrowheads="1"/>
            </p:cNvSpPr>
            <p:nvPr/>
          </p:nvSpPr>
          <p:spPr bwMode="auto">
            <a:xfrm>
              <a:off x="5430" y="2394"/>
              <a:ext cx="1960" cy="127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sz="800" b="1" dirty="0">
                  <a:solidFill>
                    <a:prstClr val="black"/>
                  </a:solidFill>
                  <a:latin typeface="Times New Roman" pitchFamily="18" charset="0"/>
                </a:rPr>
                <a:t>   </a:t>
              </a:r>
              <a:r>
                <a:rPr sz="800" b="1" dirty="0" smtClean="0">
                  <a:solidFill>
                    <a:prstClr val="black"/>
                  </a:solidFill>
                  <a:latin typeface="Times New Roman" pitchFamily="18" charset="0"/>
                </a:rPr>
                <a:t> 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800"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78" name="Oval 7"/>
            <p:cNvSpPr>
              <a:spLocks noChangeArrowheads="1"/>
            </p:cNvSpPr>
            <p:nvPr/>
          </p:nvSpPr>
          <p:spPr bwMode="auto">
            <a:xfrm>
              <a:off x="5387" y="5962"/>
              <a:ext cx="2216" cy="13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79" name="Oval 8"/>
            <p:cNvSpPr>
              <a:spLocks noChangeArrowheads="1"/>
            </p:cNvSpPr>
            <p:nvPr/>
          </p:nvSpPr>
          <p:spPr bwMode="auto">
            <a:xfrm>
              <a:off x="7641" y="4194"/>
              <a:ext cx="2370" cy="8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800"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80" name="Line 9"/>
            <p:cNvSpPr>
              <a:spLocks noChangeShapeType="1"/>
            </p:cNvSpPr>
            <p:nvPr/>
          </p:nvSpPr>
          <p:spPr bwMode="auto">
            <a:xfrm>
              <a:off x="6381" y="3654"/>
              <a:ext cx="0" cy="234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81" name="Line 10"/>
            <p:cNvSpPr>
              <a:spLocks noChangeShapeType="1"/>
            </p:cNvSpPr>
            <p:nvPr/>
          </p:nvSpPr>
          <p:spPr bwMode="auto">
            <a:xfrm flipH="1">
              <a:off x="4041" y="3114"/>
              <a:ext cx="1620" cy="108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82" name="Line 11"/>
            <p:cNvSpPr>
              <a:spLocks noChangeShapeType="1"/>
            </p:cNvSpPr>
            <p:nvPr/>
          </p:nvSpPr>
          <p:spPr bwMode="auto">
            <a:xfrm flipH="1" flipV="1">
              <a:off x="7101" y="3114"/>
              <a:ext cx="1620" cy="108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83" name="Line 12"/>
            <p:cNvSpPr>
              <a:spLocks noChangeShapeType="1"/>
            </p:cNvSpPr>
            <p:nvPr/>
          </p:nvSpPr>
          <p:spPr bwMode="auto">
            <a:xfrm>
              <a:off x="4041" y="5454"/>
              <a:ext cx="1431" cy="113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84" name="Line 13"/>
            <p:cNvSpPr>
              <a:spLocks noChangeShapeType="1"/>
            </p:cNvSpPr>
            <p:nvPr/>
          </p:nvSpPr>
          <p:spPr bwMode="auto">
            <a:xfrm flipH="1">
              <a:off x="7582" y="5454"/>
              <a:ext cx="1139" cy="1095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85" name="Line 14"/>
            <p:cNvSpPr>
              <a:spLocks noChangeShapeType="1"/>
            </p:cNvSpPr>
            <p:nvPr/>
          </p:nvSpPr>
          <p:spPr bwMode="auto">
            <a:xfrm>
              <a:off x="5249" y="4812"/>
              <a:ext cx="252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grpSp>
        <p:nvGrpSpPr>
          <p:cNvPr id="265" name="Group 4"/>
          <p:cNvGrpSpPr>
            <a:grpSpLocks/>
          </p:cNvGrpSpPr>
          <p:nvPr/>
        </p:nvGrpSpPr>
        <p:grpSpPr bwMode="auto">
          <a:xfrm>
            <a:off x="2149729" y="3309868"/>
            <a:ext cx="567782" cy="519368"/>
            <a:chOff x="3086" y="2394"/>
            <a:chExt cx="6925" cy="4956"/>
          </a:xfrm>
        </p:grpSpPr>
        <p:sp>
          <p:nvSpPr>
            <p:cNvPr id="366" name="Oval 5"/>
            <p:cNvSpPr>
              <a:spLocks noChangeArrowheads="1"/>
            </p:cNvSpPr>
            <p:nvPr/>
          </p:nvSpPr>
          <p:spPr bwMode="auto">
            <a:xfrm>
              <a:off x="3086" y="4194"/>
              <a:ext cx="2365" cy="8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800"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67" name="Oval 6"/>
            <p:cNvSpPr>
              <a:spLocks noChangeArrowheads="1"/>
            </p:cNvSpPr>
            <p:nvPr/>
          </p:nvSpPr>
          <p:spPr bwMode="auto">
            <a:xfrm>
              <a:off x="5430" y="2394"/>
              <a:ext cx="1960" cy="127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sz="800" b="1" dirty="0">
                  <a:solidFill>
                    <a:prstClr val="black"/>
                  </a:solidFill>
                  <a:latin typeface="Times New Roman" pitchFamily="18" charset="0"/>
                </a:rPr>
                <a:t>   </a:t>
              </a:r>
              <a:r>
                <a:rPr sz="800" b="1" dirty="0" smtClean="0">
                  <a:solidFill>
                    <a:prstClr val="black"/>
                  </a:solidFill>
                  <a:latin typeface="Times New Roman" pitchFamily="18" charset="0"/>
                </a:rPr>
                <a:t> 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800"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68" name="Oval 7"/>
            <p:cNvSpPr>
              <a:spLocks noChangeArrowheads="1"/>
            </p:cNvSpPr>
            <p:nvPr/>
          </p:nvSpPr>
          <p:spPr bwMode="auto">
            <a:xfrm>
              <a:off x="5387" y="5962"/>
              <a:ext cx="2216" cy="13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69" name="Oval 8"/>
            <p:cNvSpPr>
              <a:spLocks noChangeArrowheads="1"/>
            </p:cNvSpPr>
            <p:nvPr/>
          </p:nvSpPr>
          <p:spPr bwMode="auto">
            <a:xfrm>
              <a:off x="7641" y="4194"/>
              <a:ext cx="2370" cy="8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800"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70" name="Line 9"/>
            <p:cNvSpPr>
              <a:spLocks noChangeShapeType="1"/>
            </p:cNvSpPr>
            <p:nvPr/>
          </p:nvSpPr>
          <p:spPr bwMode="auto">
            <a:xfrm>
              <a:off x="6381" y="3654"/>
              <a:ext cx="0" cy="234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71" name="Line 10"/>
            <p:cNvSpPr>
              <a:spLocks noChangeShapeType="1"/>
            </p:cNvSpPr>
            <p:nvPr/>
          </p:nvSpPr>
          <p:spPr bwMode="auto">
            <a:xfrm flipH="1">
              <a:off x="4041" y="3114"/>
              <a:ext cx="1620" cy="108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72" name="Line 11"/>
            <p:cNvSpPr>
              <a:spLocks noChangeShapeType="1"/>
            </p:cNvSpPr>
            <p:nvPr/>
          </p:nvSpPr>
          <p:spPr bwMode="auto">
            <a:xfrm flipH="1" flipV="1">
              <a:off x="7101" y="3114"/>
              <a:ext cx="1620" cy="108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73" name="Line 12"/>
            <p:cNvSpPr>
              <a:spLocks noChangeShapeType="1"/>
            </p:cNvSpPr>
            <p:nvPr/>
          </p:nvSpPr>
          <p:spPr bwMode="auto">
            <a:xfrm>
              <a:off x="4041" y="5454"/>
              <a:ext cx="1431" cy="113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74" name="Line 13"/>
            <p:cNvSpPr>
              <a:spLocks noChangeShapeType="1"/>
            </p:cNvSpPr>
            <p:nvPr/>
          </p:nvSpPr>
          <p:spPr bwMode="auto">
            <a:xfrm flipH="1">
              <a:off x="7582" y="5454"/>
              <a:ext cx="1139" cy="1095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75" name="Line 14"/>
            <p:cNvSpPr>
              <a:spLocks noChangeShapeType="1"/>
            </p:cNvSpPr>
            <p:nvPr/>
          </p:nvSpPr>
          <p:spPr bwMode="auto">
            <a:xfrm>
              <a:off x="5249" y="4812"/>
              <a:ext cx="252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grpSp>
        <p:nvGrpSpPr>
          <p:cNvPr id="266" name="Group 4"/>
          <p:cNvGrpSpPr>
            <a:grpSpLocks/>
          </p:cNvGrpSpPr>
          <p:nvPr/>
        </p:nvGrpSpPr>
        <p:grpSpPr bwMode="auto">
          <a:xfrm>
            <a:off x="222913" y="3296035"/>
            <a:ext cx="567782" cy="519368"/>
            <a:chOff x="3086" y="2394"/>
            <a:chExt cx="6925" cy="4956"/>
          </a:xfrm>
        </p:grpSpPr>
        <p:sp>
          <p:nvSpPr>
            <p:cNvPr id="356" name="Oval 5"/>
            <p:cNvSpPr>
              <a:spLocks noChangeArrowheads="1"/>
            </p:cNvSpPr>
            <p:nvPr/>
          </p:nvSpPr>
          <p:spPr bwMode="auto">
            <a:xfrm>
              <a:off x="3086" y="4194"/>
              <a:ext cx="2365" cy="8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800"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57" name="Oval 6"/>
            <p:cNvSpPr>
              <a:spLocks noChangeArrowheads="1"/>
            </p:cNvSpPr>
            <p:nvPr/>
          </p:nvSpPr>
          <p:spPr bwMode="auto">
            <a:xfrm>
              <a:off x="5430" y="2394"/>
              <a:ext cx="1960" cy="127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sz="800" b="1" dirty="0">
                  <a:solidFill>
                    <a:prstClr val="black"/>
                  </a:solidFill>
                  <a:latin typeface="Times New Roman" pitchFamily="18" charset="0"/>
                </a:rPr>
                <a:t>   </a:t>
              </a:r>
              <a:r>
                <a:rPr sz="800" b="1" dirty="0" smtClean="0">
                  <a:solidFill>
                    <a:prstClr val="black"/>
                  </a:solidFill>
                  <a:latin typeface="Times New Roman" pitchFamily="18" charset="0"/>
                </a:rPr>
                <a:t> 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800"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58" name="Oval 7"/>
            <p:cNvSpPr>
              <a:spLocks noChangeArrowheads="1"/>
            </p:cNvSpPr>
            <p:nvPr/>
          </p:nvSpPr>
          <p:spPr bwMode="auto">
            <a:xfrm>
              <a:off x="5387" y="5962"/>
              <a:ext cx="2216" cy="13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59" name="Oval 8"/>
            <p:cNvSpPr>
              <a:spLocks noChangeArrowheads="1"/>
            </p:cNvSpPr>
            <p:nvPr/>
          </p:nvSpPr>
          <p:spPr bwMode="auto">
            <a:xfrm>
              <a:off x="7641" y="4194"/>
              <a:ext cx="2370" cy="8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800"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60" name="Line 9"/>
            <p:cNvSpPr>
              <a:spLocks noChangeShapeType="1"/>
            </p:cNvSpPr>
            <p:nvPr/>
          </p:nvSpPr>
          <p:spPr bwMode="auto">
            <a:xfrm>
              <a:off x="6381" y="3654"/>
              <a:ext cx="0" cy="234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61" name="Line 10"/>
            <p:cNvSpPr>
              <a:spLocks noChangeShapeType="1"/>
            </p:cNvSpPr>
            <p:nvPr/>
          </p:nvSpPr>
          <p:spPr bwMode="auto">
            <a:xfrm flipH="1">
              <a:off x="4041" y="3114"/>
              <a:ext cx="1620" cy="108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62" name="Line 11"/>
            <p:cNvSpPr>
              <a:spLocks noChangeShapeType="1"/>
            </p:cNvSpPr>
            <p:nvPr/>
          </p:nvSpPr>
          <p:spPr bwMode="auto">
            <a:xfrm flipH="1" flipV="1">
              <a:off x="7101" y="3114"/>
              <a:ext cx="1620" cy="108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63" name="Line 12"/>
            <p:cNvSpPr>
              <a:spLocks noChangeShapeType="1"/>
            </p:cNvSpPr>
            <p:nvPr/>
          </p:nvSpPr>
          <p:spPr bwMode="auto">
            <a:xfrm>
              <a:off x="4041" y="5454"/>
              <a:ext cx="1431" cy="113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64" name="Line 13"/>
            <p:cNvSpPr>
              <a:spLocks noChangeShapeType="1"/>
            </p:cNvSpPr>
            <p:nvPr/>
          </p:nvSpPr>
          <p:spPr bwMode="auto">
            <a:xfrm flipH="1">
              <a:off x="7582" y="5454"/>
              <a:ext cx="1139" cy="1095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65" name="Line 14"/>
            <p:cNvSpPr>
              <a:spLocks noChangeShapeType="1"/>
            </p:cNvSpPr>
            <p:nvPr/>
          </p:nvSpPr>
          <p:spPr bwMode="auto">
            <a:xfrm>
              <a:off x="5249" y="4812"/>
              <a:ext cx="252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grpSp>
        <p:nvGrpSpPr>
          <p:cNvPr id="267" name="Group 4"/>
          <p:cNvGrpSpPr>
            <a:grpSpLocks/>
          </p:cNvGrpSpPr>
          <p:nvPr/>
        </p:nvGrpSpPr>
        <p:grpSpPr bwMode="auto">
          <a:xfrm>
            <a:off x="4940677" y="3309868"/>
            <a:ext cx="567782" cy="519368"/>
            <a:chOff x="3086" y="2394"/>
            <a:chExt cx="6925" cy="4956"/>
          </a:xfrm>
        </p:grpSpPr>
        <p:sp>
          <p:nvSpPr>
            <p:cNvPr id="346" name="Oval 5"/>
            <p:cNvSpPr>
              <a:spLocks noChangeArrowheads="1"/>
            </p:cNvSpPr>
            <p:nvPr/>
          </p:nvSpPr>
          <p:spPr bwMode="auto">
            <a:xfrm>
              <a:off x="3086" y="4194"/>
              <a:ext cx="2365" cy="8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800"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47" name="Oval 6"/>
            <p:cNvSpPr>
              <a:spLocks noChangeArrowheads="1"/>
            </p:cNvSpPr>
            <p:nvPr/>
          </p:nvSpPr>
          <p:spPr bwMode="auto">
            <a:xfrm>
              <a:off x="5430" y="2394"/>
              <a:ext cx="1960" cy="127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sz="800" b="1" dirty="0">
                  <a:solidFill>
                    <a:prstClr val="black"/>
                  </a:solidFill>
                  <a:latin typeface="Times New Roman" pitchFamily="18" charset="0"/>
                </a:rPr>
                <a:t>   </a:t>
              </a:r>
              <a:r>
                <a:rPr sz="800" b="1" dirty="0" smtClean="0">
                  <a:solidFill>
                    <a:prstClr val="black"/>
                  </a:solidFill>
                  <a:latin typeface="Times New Roman" pitchFamily="18" charset="0"/>
                </a:rPr>
                <a:t> 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800"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48" name="Oval 7"/>
            <p:cNvSpPr>
              <a:spLocks noChangeArrowheads="1"/>
            </p:cNvSpPr>
            <p:nvPr/>
          </p:nvSpPr>
          <p:spPr bwMode="auto">
            <a:xfrm>
              <a:off x="5387" y="5962"/>
              <a:ext cx="2216" cy="13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49" name="Oval 8"/>
            <p:cNvSpPr>
              <a:spLocks noChangeArrowheads="1"/>
            </p:cNvSpPr>
            <p:nvPr/>
          </p:nvSpPr>
          <p:spPr bwMode="auto">
            <a:xfrm>
              <a:off x="7641" y="4194"/>
              <a:ext cx="2370" cy="8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800"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50" name="Line 9"/>
            <p:cNvSpPr>
              <a:spLocks noChangeShapeType="1"/>
            </p:cNvSpPr>
            <p:nvPr/>
          </p:nvSpPr>
          <p:spPr bwMode="auto">
            <a:xfrm>
              <a:off x="6381" y="3654"/>
              <a:ext cx="0" cy="234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51" name="Line 10"/>
            <p:cNvSpPr>
              <a:spLocks noChangeShapeType="1"/>
            </p:cNvSpPr>
            <p:nvPr/>
          </p:nvSpPr>
          <p:spPr bwMode="auto">
            <a:xfrm flipH="1">
              <a:off x="4041" y="3114"/>
              <a:ext cx="1620" cy="108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52" name="Line 11"/>
            <p:cNvSpPr>
              <a:spLocks noChangeShapeType="1"/>
            </p:cNvSpPr>
            <p:nvPr/>
          </p:nvSpPr>
          <p:spPr bwMode="auto">
            <a:xfrm flipH="1" flipV="1">
              <a:off x="7101" y="3114"/>
              <a:ext cx="1620" cy="108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53" name="Line 12"/>
            <p:cNvSpPr>
              <a:spLocks noChangeShapeType="1"/>
            </p:cNvSpPr>
            <p:nvPr/>
          </p:nvSpPr>
          <p:spPr bwMode="auto">
            <a:xfrm>
              <a:off x="4041" y="5454"/>
              <a:ext cx="1431" cy="113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54" name="Line 13"/>
            <p:cNvSpPr>
              <a:spLocks noChangeShapeType="1"/>
            </p:cNvSpPr>
            <p:nvPr/>
          </p:nvSpPr>
          <p:spPr bwMode="auto">
            <a:xfrm flipH="1">
              <a:off x="7582" y="5454"/>
              <a:ext cx="1139" cy="1095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55" name="Line 14"/>
            <p:cNvSpPr>
              <a:spLocks noChangeShapeType="1"/>
            </p:cNvSpPr>
            <p:nvPr/>
          </p:nvSpPr>
          <p:spPr bwMode="auto">
            <a:xfrm>
              <a:off x="5249" y="4812"/>
              <a:ext cx="252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grpSp>
        <p:nvGrpSpPr>
          <p:cNvPr id="268" name="Group 4"/>
          <p:cNvGrpSpPr>
            <a:grpSpLocks/>
          </p:cNvGrpSpPr>
          <p:nvPr/>
        </p:nvGrpSpPr>
        <p:grpSpPr bwMode="auto">
          <a:xfrm>
            <a:off x="4076581" y="3323701"/>
            <a:ext cx="567782" cy="519368"/>
            <a:chOff x="3086" y="2394"/>
            <a:chExt cx="6925" cy="4956"/>
          </a:xfrm>
        </p:grpSpPr>
        <p:sp>
          <p:nvSpPr>
            <p:cNvPr id="336" name="Oval 5"/>
            <p:cNvSpPr>
              <a:spLocks noChangeArrowheads="1"/>
            </p:cNvSpPr>
            <p:nvPr/>
          </p:nvSpPr>
          <p:spPr bwMode="auto">
            <a:xfrm>
              <a:off x="3086" y="4194"/>
              <a:ext cx="2365" cy="8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800"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37" name="Oval 6"/>
            <p:cNvSpPr>
              <a:spLocks noChangeArrowheads="1"/>
            </p:cNvSpPr>
            <p:nvPr/>
          </p:nvSpPr>
          <p:spPr bwMode="auto">
            <a:xfrm>
              <a:off x="5430" y="2394"/>
              <a:ext cx="1960" cy="127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sz="800" b="1" dirty="0">
                  <a:solidFill>
                    <a:prstClr val="black"/>
                  </a:solidFill>
                  <a:latin typeface="Times New Roman" pitchFamily="18" charset="0"/>
                </a:rPr>
                <a:t>   </a:t>
              </a:r>
              <a:r>
                <a:rPr sz="800" b="1" dirty="0" smtClean="0">
                  <a:solidFill>
                    <a:prstClr val="black"/>
                  </a:solidFill>
                  <a:latin typeface="Times New Roman" pitchFamily="18" charset="0"/>
                </a:rPr>
                <a:t> 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800"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38" name="Oval 7"/>
            <p:cNvSpPr>
              <a:spLocks noChangeArrowheads="1"/>
            </p:cNvSpPr>
            <p:nvPr/>
          </p:nvSpPr>
          <p:spPr bwMode="auto">
            <a:xfrm>
              <a:off x="5387" y="5962"/>
              <a:ext cx="2216" cy="13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39" name="Oval 8"/>
            <p:cNvSpPr>
              <a:spLocks noChangeArrowheads="1"/>
            </p:cNvSpPr>
            <p:nvPr/>
          </p:nvSpPr>
          <p:spPr bwMode="auto">
            <a:xfrm>
              <a:off x="7641" y="4194"/>
              <a:ext cx="2370" cy="8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800"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40" name="Line 9"/>
            <p:cNvSpPr>
              <a:spLocks noChangeShapeType="1"/>
            </p:cNvSpPr>
            <p:nvPr/>
          </p:nvSpPr>
          <p:spPr bwMode="auto">
            <a:xfrm>
              <a:off x="6381" y="3654"/>
              <a:ext cx="0" cy="234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41" name="Line 10"/>
            <p:cNvSpPr>
              <a:spLocks noChangeShapeType="1"/>
            </p:cNvSpPr>
            <p:nvPr/>
          </p:nvSpPr>
          <p:spPr bwMode="auto">
            <a:xfrm flipH="1">
              <a:off x="4041" y="3114"/>
              <a:ext cx="1620" cy="108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42" name="Line 11"/>
            <p:cNvSpPr>
              <a:spLocks noChangeShapeType="1"/>
            </p:cNvSpPr>
            <p:nvPr/>
          </p:nvSpPr>
          <p:spPr bwMode="auto">
            <a:xfrm flipH="1" flipV="1">
              <a:off x="7101" y="3114"/>
              <a:ext cx="1620" cy="108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43" name="Line 12"/>
            <p:cNvSpPr>
              <a:spLocks noChangeShapeType="1"/>
            </p:cNvSpPr>
            <p:nvPr/>
          </p:nvSpPr>
          <p:spPr bwMode="auto">
            <a:xfrm>
              <a:off x="4041" y="5454"/>
              <a:ext cx="1431" cy="113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44" name="Line 13"/>
            <p:cNvSpPr>
              <a:spLocks noChangeShapeType="1"/>
            </p:cNvSpPr>
            <p:nvPr/>
          </p:nvSpPr>
          <p:spPr bwMode="auto">
            <a:xfrm flipH="1">
              <a:off x="7582" y="5454"/>
              <a:ext cx="1139" cy="1095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45" name="Line 14"/>
            <p:cNvSpPr>
              <a:spLocks noChangeShapeType="1"/>
            </p:cNvSpPr>
            <p:nvPr/>
          </p:nvSpPr>
          <p:spPr bwMode="auto">
            <a:xfrm>
              <a:off x="5249" y="4812"/>
              <a:ext cx="252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grpSp>
        <p:nvGrpSpPr>
          <p:cNvPr id="269" name="Group 4"/>
          <p:cNvGrpSpPr>
            <a:grpSpLocks/>
          </p:cNvGrpSpPr>
          <p:nvPr/>
        </p:nvGrpSpPr>
        <p:grpSpPr bwMode="auto">
          <a:xfrm>
            <a:off x="3216631" y="3064017"/>
            <a:ext cx="567782" cy="519368"/>
            <a:chOff x="3086" y="2394"/>
            <a:chExt cx="6925" cy="4956"/>
          </a:xfrm>
        </p:grpSpPr>
        <p:sp>
          <p:nvSpPr>
            <p:cNvPr id="326" name="Oval 5"/>
            <p:cNvSpPr>
              <a:spLocks noChangeArrowheads="1"/>
            </p:cNvSpPr>
            <p:nvPr/>
          </p:nvSpPr>
          <p:spPr bwMode="auto">
            <a:xfrm>
              <a:off x="3086" y="4194"/>
              <a:ext cx="2365" cy="8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800"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27" name="Oval 6"/>
            <p:cNvSpPr>
              <a:spLocks noChangeArrowheads="1"/>
            </p:cNvSpPr>
            <p:nvPr/>
          </p:nvSpPr>
          <p:spPr bwMode="auto">
            <a:xfrm>
              <a:off x="5430" y="2394"/>
              <a:ext cx="1960" cy="127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sz="800" b="1" dirty="0">
                  <a:solidFill>
                    <a:prstClr val="black"/>
                  </a:solidFill>
                  <a:latin typeface="Times New Roman" pitchFamily="18" charset="0"/>
                </a:rPr>
                <a:t>   </a:t>
              </a:r>
              <a:r>
                <a:rPr sz="800" b="1" dirty="0" smtClean="0">
                  <a:solidFill>
                    <a:prstClr val="black"/>
                  </a:solidFill>
                  <a:latin typeface="Times New Roman" pitchFamily="18" charset="0"/>
                </a:rPr>
                <a:t> 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800"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28" name="Oval 7"/>
            <p:cNvSpPr>
              <a:spLocks noChangeArrowheads="1"/>
            </p:cNvSpPr>
            <p:nvPr/>
          </p:nvSpPr>
          <p:spPr bwMode="auto">
            <a:xfrm>
              <a:off x="5387" y="5962"/>
              <a:ext cx="2216" cy="13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29" name="Oval 8"/>
            <p:cNvSpPr>
              <a:spLocks noChangeArrowheads="1"/>
            </p:cNvSpPr>
            <p:nvPr/>
          </p:nvSpPr>
          <p:spPr bwMode="auto">
            <a:xfrm>
              <a:off x="7641" y="4194"/>
              <a:ext cx="2370" cy="8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800"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30" name="Line 9"/>
            <p:cNvSpPr>
              <a:spLocks noChangeShapeType="1"/>
            </p:cNvSpPr>
            <p:nvPr/>
          </p:nvSpPr>
          <p:spPr bwMode="auto">
            <a:xfrm>
              <a:off x="6381" y="3654"/>
              <a:ext cx="0" cy="234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31" name="Line 10"/>
            <p:cNvSpPr>
              <a:spLocks noChangeShapeType="1"/>
            </p:cNvSpPr>
            <p:nvPr/>
          </p:nvSpPr>
          <p:spPr bwMode="auto">
            <a:xfrm flipH="1">
              <a:off x="4041" y="3114"/>
              <a:ext cx="1620" cy="108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32" name="Line 11"/>
            <p:cNvSpPr>
              <a:spLocks noChangeShapeType="1"/>
            </p:cNvSpPr>
            <p:nvPr/>
          </p:nvSpPr>
          <p:spPr bwMode="auto">
            <a:xfrm flipH="1" flipV="1">
              <a:off x="7101" y="3114"/>
              <a:ext cx="1620" cy="108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33" name="Line 12"/>
            <p:cNvSpPr>
              <a:spLocks noChangeShapeType="1"/>
            </p:cNvSpPr>
            <p:nvPr/>
          </p:nvSpPr>
          <p:spPr bwMode="auto">
            <a:xfrm>
              <a:off x="4041" y="5454"/>
              <a:ext cx="1431" cy="113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34" name="Line 13"/>
            <p:cNvSpPr>
              <a:spLocks noChangeShapeType="1"/>
            </p:cNvSpPr>
            <p:nvPr/>
          </p:nvSpPr>
          <p:spPr bwMode="auto">
            <a:xfrm flipH="1">
              <a:off x="7582" y="5454"/>
              <a:ext cx="1139" cy="1095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35" name="Line 14"/>
            <p:cNvSpPr>
              <a:spLocks noChangeShapeType="1"/>
            </p:cNvSpPr>
            <p:nvPr/>
          </p:nvSpPr>
          <p:spPr bwMode="auto">
            <a:xfrm>
              <a:off x="5249" y="4812"/>
              <a:ext cx="252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grpSp>
        <p:nvGrpSpPr>
          <p:cNvPr id="270" name="Group 4"/>
          <p:cNvGrpSpPr>
            <a:grpSpLocks/>
          </p:cNvGrpSpPr>
          <p:nvPr/>
        </p:nvGrpSpPr>
        <p:grpSpPr bwMode="auto">
          <a:xfrm>
            <a:off x="5804773" y="3301100"/>
            <a:ext cx="567782" cy="519368"/>
            <a:chOff x="3086" y="2394"/>
            <a:chExt cx="6925" cy="4956"/>
          </a:xfrm>
        </p:grpSpPr>
        <p:sp>
          <p:nvSpPr>
            <p:cNvPr id="316" name="Oval 5"/>
            <p:cNvSpPr>
              <a:spLocks noChangeArrowheads="1"/>
            </p:cNvSpPr>
            <p:nvPr/>
          </p:nvSpPr>
          <p:spPr bwMode="auto">
            <a:xfrm>
              <a:off x="3086" y="4194"/>
              <a:ext cx="2365" cy="8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800"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17" name="Oval 6"/>
            <p:cNvSpPr>
              <a:spLocks noChangeArrowheads="1"/>
            </p:cNvSpPr>
            <p:nvPr/>
          </p:nvSpPr>
          <p:spPr bwMode="auto">
            <a:xfrm>
              <a:off x="5430" y="2394"/>
              <a:ext cx="1960" cy="127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sz="800" b="1" dirty="0">
                  <a:solidFill>
                    <a:prstClr val="black"/>
                  </a:solidFill>
                  <a:latin typeface="Times New Roman" pitchFamily="18" charset="0"/>
                </a:rPr>
                <a:t>   </a:t>
              </a:r>
              <a:r>
                <a:rPr sz="800" b="1" dirty="0" smtClean="0">
                  <a:solidFill>
                    <a:prstClr val="black"/>
                  </a:solidFill>
                  <a:latin typeface="Times New Roman" pitchFamily="18" charset="0"/>
                </a:rPr>
                <a:t> 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800"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18" name="Oval 7"/>
            <p:cNvSpPr>
              <a:spLocks noChangeArrowheads="1"/>
            </p:cNvSpPr>
            <p:nvPr/>
          </p:nvSpPr>
          <p:spPr bwMode="auto">
            <a:xfrm>
              <a:off x="5387" y="5962"/>
              <a:ext cx="2216" cy="13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19" name="Oval 8"/>
            <p:cNvSpPr>
              <a:spLocks noChangeArrowheads="1"/>
            </p:cNvSpPr>
            <p:nvPr/>
          </p:nvSpPr>
          <p:spPr bwMode="auto">
            <a:xfrm>
              <a:off x="7641" y="4194"/>
              <a:ext cx="2370" cy="8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800"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20" name="Line 9"/>
            <p:cNvSpPr>
              <a:spLocks noChangeShapeType="1"/>
            </p:cNvSpPr>
            <p:nvPr/>
          </p:nvSpPr>
          <p:spPr bwMode="auto">
            <a:xfrm>
              <a:off x="6381" y="3654"/>
              <a:ext cx="0" cy="234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21" name="Line 10"/>
            <p:cNvSpPr>
              <a:spLocks noChangeShapeType="1"/>
            </p:cNvSpPr>
            <p:nvPr/>
          </p:nvSpPr>
          <p:spPr bwMode="auto">
            <a:xfrm flipH="1">
              <a:off x="4041" y="3114"/>
              <a:ext cx="1620" cy="108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22" name="Line 11"/>
            <p:cNvSpPr>
              <a:spLocks noChangeShapeType="1"/>
            </p:cNvSpPr>
            <p:nvPr/>
          </p:nvSpPr>
          <p:spPr bwMode="auto">
            <a:xfrm flipH="1" flipV="1">
              <a:off x="7101" y="3114"/>
              <a:ext cx="1620" cy="108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23" name="Line 12"/>
            <p:cNvSpPr>
              <a:spLocks noChangeShapeType="1"/>
            </p:cNvSpPr>
            <p:nvPr/>
          </p:nvSpPr>
          <p:spPr bwMode="auto">
            <a:xfrm>
              <a:off x="4041" y="5454"/>
              <a:ext cx="1431" cy="113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24" name="Line 13"/>
            <p:cNvSpPr>
              <a:spLocks noChangeShapeType="1"/>
            </p:cNvSpPr>
            <p:nvPr/>
          </p:nvSpPr>
          <p:spPr bwMode="auto">
            <a:xfrm flipH="1">
              <a:off x="7582" y="5454"/>
              <a:ext cx="1139" cy="1095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25" name="Line 14"/>
            <p:cNvSpPr>
              <a:spLocks noChangeShapeType="1"/>
            </p:cNvSpPr>
            <p:nvPr/>
          </p:nvSpPr>
          <p:spPr bwMode="auto">
            <a:xfrm>
              <a:off x="5249" y="4812"/>
              <a:ext cx="252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grpSp>
        <p:nvGrpSpPr>
          <p:cNvPr id="271" name="Group 4"/>
          <p:cNvGrpSpPr>
            <a:grpSpLocks/>
          </p:cNvGrpSpPr>
          <p:nvPr/>
        </p:nvGrpSpPr>
        <p:grpSpPr bwMode="auto">
          <a:xfrm>
            <a:off x="6524853" y="3301100"/>
            <a:ext cx="567782" cy="519368"/>
            <a:chOff x="3086" y="2394"/>
            <a:chExt cx="6925" cy="4956"/>
          </a:xfrm>
        </p:grpSpPr>
        <p:sp>
          <p:nvSpPr>
            <p:cNvPr id="306" name="Oval 5"/>
            <p:cNvSpPr>
              <a:spLocks noChangeArrowheads="1"/>
            </p:cNvSpPr>
            <p:nvPr/>
          </p:nvSpPr>
          <p:spPr bwMode="auto">
            <a:xfrm>
              <a:off x="3086" y="4194"/>
              <a:ext cx="2365" cy="8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800"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07" name="Oval 6"/>
            <p:cNvSpPr>
              <a:spLocks noChangeArrowheads="1"/>
            </p:cNvSpPr>
            <p:nvPr/>
          </p:nvSpPr>
          <p:spPr bwMode="auto">
            <a:xfrm>
              <a:off x="5430" y="2394"/>
              <a:ext cx="1960" cy="127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sz="800" b="1" dirty="0">
                  <a:solidFill>
                    <a:prstClr val="black"/>
                  </a:solidFill>
                  <a:latin typeface="Times New Roman" pitchFamily="18" charset="0"/>
                </a:rPr>
                <a:t>   </a:t>
              </a:r>
              <a:r>
                <a:rPr sz="800" b="1" dirty="0" smtClean="0">
                  <a:solidFill>
                    <a:prstClr val="black"/>
                  </a:solidFill>
                  <a:latin typeface="Times New Roman" pitchFamily="18" charset="0"/>
                </a:rPr>
                <a:t> 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800"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08" name="Oval 7"/>
            <p:cNvSpPr>
              <a:spLocks noChangeArrowheads="1"/>
            </p:cNvSpPr>
            <p:nvPr/>
          </p:nvSpPr>
          <p:spPr bwMode="auto">
            <a:xfrm>
              <a:off x="5387" y="5962"/>
              <a:ext cx="2216" cy="13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09" name="Oval 8"/>
            <p:cNvSpPr>
              <a:spLocks noChangeArrowheads="1"/>
            </p:cNvSpPr>
            <p:nvPr/>
          </p:nvSpPr>
          <p:spPr bwMode="auto">
            <a:xfrm>
              <a:off x="7641" y="4194"/>
              <a:ext cx="2370" cy="8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800"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10" name="Line 9"/>
            <p:cNvSpPr>
              <a:spLocks noChangeShapeType="1"/>
            </p:cNvSpPr>
            <p:nvPr/>
          </p:nvSpPr>
          <p:spPr bwMode="auto">
            <a:xfrm>
              <a:off x="6381" y="3654"/>
              <a:ext cx="0" cy="234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11" name="Line 10"/>
            <p:cNvSpPr>
              <a:spLocks noChangeShapeType="1"/>
            </p:cNvSpPr>
            <p:nvPr/>
          </p:nvSpPr>
          <p:spPr bwMode="auto">
            <a:xfrm flipH="1">
              <a:off x="4041" y="3114"/>
              <a:ext cx="1620" cy="108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12" name="Line 11"/>
            <p:cNvSpPr>
              <a:spLocks noChangeShapeType="1"/>
            </p:cNvSpPr>
            <p:nvPr/>
          </p:nvSpPr>
          <p:spPr bwMode="auto">
            <a:xfrm flipH="1" flipV="1">
              <a:off x="7101" y="3114"/>
              <a:ext cx="1620" cy="108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13" name="Line 12"/>
            <p:cNvSpPr>
              <a:spLocks noChangeShapeType="1"/>
            </p:cNvSpPr>
            <p:nvPr/>
          </p:nvSpPr>
          <p:spPr bwMode="auto">
            <a:xfrm>
              <a:off x="4041" y="5454"/>
              <a:ext cx="1431" cy="113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14" name="Line 13"/>
            <p:cNvSpPr>
              <a:spLocks noChangeShapeType="1"/>
            </p:cNvSpPr>
            <p:nvPr/>
          </p:nvSpPr>
          <p:spPr bwMode="auto">
            <a:xfrm flipH="1">
              <a:off x="7582" y="5454"/>
              <a:ext cx="1139" cy="1095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15" name="Line 14"/>
            <p:cNvSpPr>
              <a:spLocks noChangeShapeType="1"/>
            </p:cNvSpPr>
            <p:nvPr/>
          </p:nvSpPr>
          <p:spPr bwMode="auto">
            <a:xfrm>
              <a:off x="5249" y="4812"/>
              <a:ext cx="252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grpSp>
        <p:nvGrpSpPr>
          <p:cNvPr id="272" name="Group 4"/>
          <p:cNvGrpSpPr>
            <a:grpSpLocks/>
          </p:cNvGrpSpPr>
          <p:nvPr/>
        </p:nvGrpSpPr>
        <p:grpSpPr bwMode="auto">
          <a:xfrm>
            <a:off x="7316941" y="3300550"/>
            <a:ext cx="567782" cy="519368"/>
            <a:chOff x="3086" y="2394"/>
            <a:chExt cx="6925" cy="4956"/>
          </a:xfrm>
        </p:grpSpPr>
        <p:sp>
          <p:nvSpPr>
            <p:cNvPr id="296" name="Oval 5"/>
            <p:cNvSpPr>
              <a:spLocks noChangeArrowheads="1"/>
            </p:cNvSpPr>
            <p:nvPr/>
          </p:nvSpPr>
          <p:spPr bwMode="auto">
            <a:xfrm>
              <a:off x="3086" y="4194"/>
              <a:ext cx="2365" cy="8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800"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97" name="Oval 6"/>
            <p:cNvSpPr>
              <a:spLocks noChangeArrowheads="1"/>
            </p:cNvSpPr>
            <p:nvPr/>
          </p:nvSpPr>
          <p:spPr bwMode="auto">
            <a:xfrm>
              <a:off x="5430" y="2394"/>
              <a:ext cx="1960" cy="127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sz="800" b="1" dirty="0">
                  <a:solidFill>
                    <a:prstClr val="black"/>
                  </a:solidFill>
                  <a:latin typeface="Times New Roman" pitchFamily="18" charset="0"/>
                </a:rPr>
                <a:t>   </a:t>
              </a:r>
              <a:r>
                <a:rPr sz="800" b="1" dirty="0" smtClean="0">
                  <a:solidFill>
                    <a:prstClr val="black"/>
                  </a:solidFill>
                  <a:latin typeface="Times New Roman" pitchFamily="18" charset="0"/>
                </a:rPr>
                <a:t> 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800"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98" name="Oval 7"/>
            <p:cNvSpPr>
              <a:spLocks noChangeArrowheads="1"/>
            </p:cNvSpPr>
            <p:nvPr/>
          </p:nvSpPr>
          <p:spPr bwMode="auto">
            <a:xfrm>
              <a:off x="5387" y="5962"/>
              <a:ext cx="2216" cy="13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99" name="Oval 8"/>
            <p:cNvSpPr>
              <a:spLocks noChangeArrowheads="1"/>
            </p:cNvSpPr>
            <p:nvPr/>
          </p:nvSpPr>
          <p:spPr bwMode="auto">
            <a:xfrm>
              <a:off x="7641" y="4194"/>
              <a:ext cx="2370" cy="8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800"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00" name="Line 9"/>
            <p:cNvSpPr>
              <a:spLocks noChangeShapeType="1"/>
            </p:cNvSpPr>
            <p:nvPr/>
          </p:nvSpPr>
          <p:spPr bwMode="auto">
            <a:xfrm>
              <a:off x="6381" y="3654"/>
              <a:ext cx="0" cy="234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01" name="Line 10"/>
            <p:cNvSpPr>
              <a:spLocks noChangeShapeType="1"/>
            </p:cNvSpPr>
            <p:nvPr/>
          </p:nvSpPr>
          <p:spPr bwMode="auto">
            <a:xfrm flipH="1">
              <a:off x="4041" y="3114"/>
              <a:ext cx="1620" cy="108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02" name="Line 11"/>
            <p:cNvSpPr>
              <a:spLocks noChangeShapeType="1"/>
            </p:cNvSpPr>
            <p:nvPr/>
          </p:nvSpPr>
          <p:spPr bwMode="auto">
            <a:xfrm flipH="1" flipV="1">
              <a:off x="7101" y="3114"/>
              <a:ext cx="1620" cy="108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03" name="Line 12"/>
            <p:cNvSpPr>
              <a:spLocks noChangeShapeType="1"/>
            </p:cNvSpPr>
            <p:nvPr/>
          </p:nvSpPr>
          <p:spPr bwMode="auto">
            <a:xfrm>
              <a:off x="4041" y="5454"/>
              <a:ext cx="1431" cy="113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04" name="Line 13"/>
            <p:cNvSpPr>
              <a:spLocks noChangeShapeType="1"/>
            </p:cNvSpPr>
            <p:nvPr/>
          </p:nvSpPr>
          <p:spPr bwMode="auto">
            <a:xfrm flipH="1">
              <a:off x="7582" y="5454"/>
              <a:ext cx="1139" cy="1095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05" name="Line 14"/>
            <p:cNvSpPr>
              <a:spLocks noChangeShapeType="1"/>
            </p:cNvSpPr>
            <p:nvPr/>
          </p:nvSpPr>
          <p:spPr bwMode="auto">
            <a:xfrm>
              <a:off x="5249" y="4812"/>
              <a:ext cx="252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grpSp>
        <p:nvGrpSpPr>
          <p:cNvPr id="273" name="Group 4"/>
          <p:cNvGrpSpPr>
            <a:grpSpLocks/>
          </p:cNvGrpSpPr>
          <p:nvPr/>
        </p:nvGrpSpPr>
        <p:grpSpPr bwMode="auto">
          <a:xfrm>
            <a:off x="8185182" y="3300550"/>
            <a:ext cx="567782" cy="519368"/>
            <a:chOff x="3086" y="2394"/>
            <a:chExt cx="6925" cy="4956"/>
          </a:xfrm>
        </p:grpSpPr>
        <p:sp>
          <p:nvSpPr>
            <p:cNvPr id="286" name="Oval 5"/>
            <p:cNvSpPr>
              <a:spLocks noChangeArrowheads="1"/>
            </p:cNvSpPr>
            <p:nvPr/>
          </p:nvSpPr>
          <p:spPr bwMode="auto">
            <a:xfrm>
              <a:off x="3086" y="4194"/>
              <a:ext cx="2365" cy="8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800"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87" name="Oval 6"/>
            <p:cNvSpPr>
              <a:spLocks noChangeArrowheads="1"/>
            </p:cNvSpPr>
            <p:nvPr/>
          </p:nvSpPr>
          <p:spPr bwMode="auto">
            <a:xfrm>
              <a:off x="5430" y="2394"/>
              <a:ext cx="1960" cy="127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sz="800" b="1" dirty="0">
                  <a:solidFill>
                    <a:prstClr val="black"/>
                  </a:solidFill>
                  <a:latin typeface="Times New Roman" pitchFamily="18" charset="0"/>
                </a:rPr>
                <a:t>   </a:t>
              </a:r>
              <a:r>
                <a:rPr sz="800" b="1" dirty="0" smtClean="0">
                  <a:solidFill>
                    <a:prstClr val="black"/>
                  </a:solidFill>
                  <a:latin typeface="Times New Roman" pitchFamily="18" charset="0"/>
                </a:rPr>
                <a:t> 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800"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88" name="Oval 7"/>
            <p:cNvSpPr>
              <a:spLocks noChangeArrowheads="1"/>
            </p:cNvSpPr>
            <p:nvPr/>
          </p:nvSpPr>
          <p:spPr bwMode="auto">
            <a:xfrm>
              <a:off x="5387" y="5962"/>
              <a:ext cx="2216" cy="13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89" name="Oval 8"/>
            <p:cNvSpPr>
              <a:spLocks noChangeArrowheads="1"/>
            </p:cNvSpPr>
            <p:nvPr/>
          </p:nvSpPr>
          <p:spPr bwMode="auto">
            <a:xfrm>
              <a:off x="7641" y="4194"/>
              <a:ext cx="2370" cy="8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800"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90" name="Line 9"/>
            <p:cNvSpPr>
              <a:spLocks noChangeShapeType="1"/>
            </p:cNvSpPr>
            <p:nvPr/>
          </p:nvSpPr>
          <p:spPr bwMode="auto">
            <a:xfrm>
              <a:off x="6381" y="3654"/>
              <a:ext cx="0" cy="234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91" name="Line 10"/>
            <p:cNvSpPr>
              <a:spLocks noChangeShapeType="1"/>
            </p:cNvSpPr>
            <p:nvPr/>
          </p:nvSpPr>
          <p:spPr bwMode="auto">
            <a:xfrm flipH="1">
              <a:off x="4041" y="3114"/>
              <a:ext cx="1620" cy="108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92" name="Line 11"/>
            <p:cNvSpPr>
              <a:spLocks noChangeShapeType="1"/>
            </p:cNvSpPr>
            <p:nvPr/>
          </p:nvSpPr>
          <p:spPr bwMode="auto">
            <a:xfrm flipH="1" flipV="1">
              <a:off x="7101" y="3114"/>
              <a:ext cx="1620" cy="108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93" name="Line 12"/>
            <p:cNvSpPr>
              <a:spLocks noChangeShapeType="1"/>
            </p:cNvSpPr>
            <p:nvPr/>
          </p:nvSpPr>
          <p:spPr bwMode="auto">
            <a:xfrm>
              <a:off x="4041" y="5454"/>
              <a:ext cx="1431" cy="113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94" name="Line 13"/>
            <p:cNvSpPr>
              <a:spLocks noChangeShapeType="1"/>
            </p:cNvSpPr>
            <p:nvPr/>
          </p:nvSpPr>
          <p:spPr bwMode="auto">
            <a:xfrm flipH="1">
              <a:off x="7582" y="5454"/>
              <a:ext cx="1139" cy="1095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95" name="Line 14"/>
            <p:cNvSpPr>
              <a:spLocks noChangeShapeType="1"/>
            </p:cNvSpPr>
            <p:nvPr/>
          </p:nvSpPr>
          <p:spPr bwMode="auto">
            <a:xfrm>
              <a:off x="5249" y="4812"/>
              <a:ext cx="252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sp>
        <p:nvSpPr>
          <p:cNvPr id="397" name="Пятно 2 396"/>
          <p:cNvSpPr/>
          <p:nvPr/>
        </p:nvSpPr>
        <p:spPr>
          <a:xfrm>
            <a:off x="924236" y="3093489"/>
            <a:ext cx="914400" cy="914400"/>
          </a:xfrm>
          <a:prstGeom prst="irregularSeal2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265811"/>
      </p:ext>
    </p:extLst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44AFCB0-D85C-4A9A-A3D3-D9658ACD5D36}" type="slidenum">
              <a:rPr lang="ru-RU" smtClean="0">
                <a:latin typeface="Arial" charset="0"/>
              </a:rPr>
              <a:pPr/>
              <a:t>45</a:t>
            </a:fld>
            <a:endParaRPr lang="ru-RU">
              <a:latin typeface="Arial" charset="0"/>
            </a:endParaRPr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55776" y="476672"/>
            <a:ext cx="6300192" cy="864096"/>
          </a:xfrm>
        </p:spPr>
        <p:txBody>
          <a:bodyPr>
            <a:normAutofit fontScale="92500"/>
          </a:bodyPr>
          <a:lstStyle/>
          <a:p>
            <a:pPr marL="0" indent="14288" algn="ctr" eaLnBrk="1" hangingPunct="1">
              <a:buFont typeface="Wingdings" pitchFamily="2" charset="2"/>
              <a:buNone/>
            </a:pPr>
            <a:r>
              <a:rPr lang="ru-RU" sz="3600" dirty="0" smtClean="0">
                <a:latin typeface="Times New Roman" pitchFamily="18" charset="0"/>
              </a:rPr>
              <a:t>Частные модели сложных систем</a:t>
            </a:r>
            <a:endParaRPr lang="ru-RU" sz="3600" b="0" i="1" dirty="0">
              <a:latin typeface="Times New Roman" pitchFamily="18" charset="0"/>
            </a:endParaRPr>
          </a:p>
        </p:txBody>
      </p:sp>
      <p:pic>
        <p:nvPicPr>
          <p:cNvPr id="1026" name="Picture 2" descr="D:\Курс Компл_безопасность СЭС\2021 L34P16 v1\Рисунок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335082" y="1743530"/>
            <a:ext cx="2314162" cy="214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урс Компл_безопасность СЭС\2021 L34P16 v1\Рисунок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82357"/>
            <a:ext cx="2253108" cy="213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Курс Компл_безопасность СЭС\2021 L34P16 v1\Рисунок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87624" y="3944541"/>
            <a:ext cx="2314162" cy="214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Курс Компл_безопасность СЭС\2021 L34P16 v1\Рисунок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609" y="1774357"/>
            <a:ext cx="2253108" cy="213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верх 10"/>
          <p:cNvSpPr/>
          <p:nvPr/>
        </p:nvSpPr>
        <p:spPr>
          <a:xfrm>
            <a:off x="4160236" y="1617858"/>
            <a:ext cx="576064" cy="4464496"/>
          </a:xfrm>
          <a:prstGeom prst="up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rmAutofit fontScale="25000" lnSpcReduction="20000"/>
          </a:bodyPr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Время, слои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06929" y="6138918"/>
            <a:ext cx="3953307" cy="719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ru-RU"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4288" algn="ctr"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</a:rPr>
              <a:t>Физические системы</a:t>
            </a:r>
            <a:endParaRPr lang="ru-RU" sz="2400" i="1" dirty="0">
              <a:latin typeface="Times New Roman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741504" y="6165304"/>
            <a:ext cx="3953307" cy="719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ru-RU"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4288" algn="ctr"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</a:rPr>
              <a:t>Искусственный интеллект</a:t>
            </a:r>
            <a:endParaRPr lang="ru-RU" sz="2400" i="1" dirty="0">
              <a:latin typeface="Times New Roman" pitchFamily="18" charset="0"/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2061133" y="1626622"/>
            <a:ext cx="504056" cy="44299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8-конечная звезда 13"/>
          <p:cNvSpPr/>
          <p:nvPr/>
        </p:nvSpPr>
        <p:spPr>
          <a:xfrm>
            <a:off x="2092677" y="5860859"/>
            <a:ext cx="504056" cy="44299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8-конечная звезда 14"/>
          <p:cNvSpPr/>
          <p:nvPr/>
        </p:nvSpPr>
        <p:spPr>
          <a:xfrm>
            <a:off x="6240135" y="3660862"/>
            <a:ext cx="504056" cy="44299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6808" y="1852570"/>
            <a:ext cx="1850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/>
              <a:t>Стивен Вольфрам,</a:t>
            </a:r>
          </a:p>
          <a:p>
            <a:r>
              <a:rPr lang="ru-RU" sz="1400" i="1" dirty="0" err="1" smtClean="0"/>
              <a:t>The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Wolfram</a:t>
            </a:r>
            <a:endParaRPr lang="ru-RU" sz="1400" i="1" dirty="0" smtClean="0"/>
          </a:p>
          <a:p>
            <a:r>
              <a:rPr lang="ru-RU" sz="1400" i="1" dirty="0" err="1" smtClean="0"/>
              <a:t>Physics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Project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03284089"/>
      </p:ext>
    </p:extLst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44AFCB0-D85C-4A9A-A3D3-D9658ACD5D36}" type="slidenum">
              <a:rPr lang="ru-RU" smtClean="0">
                <a:latin typeface="Arial" charset="0"/>
              </a:rPr>
              <a:pPr/>
              <a:t>46</a:t>
            </a:fld>
            <a:endParaRPr lang="ru-RU">
              <a:latin typeface="Arial" charset="0"/>
            </a:endParaRPr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7038" y="3062288"/>
            <a:ext cx="8208962" cy="1027112"/>
          </a:xfrm>
        </p:spPr>
        <p:txBody>
          <a:bodyPr>
            <a:normAutofit/>
          </a:bodyPr>
          <a:lstStyle/>
          <a:p>
            <a:pPr marL="0" indent="14288" algn="ctr">
              <a:buNone/>
            </a:pPr>
            <a:r>
              <a:rPr lang="ru-RU" sz="3600" dirty="0" smtClean="0">
                <a:latin typeface="Times New Roman" pitchFamily="18" charset="0"/>
              </a:rPr>
              <a:t>Прикладные задачи</a:t>
            </a:r>
          </a:p>
        </p:txBody>
      </p:sp>
    </p:spTree>
    <p:extLst>
      <p:ext uri="{BB962C8B-B14F-4D97-AF65-F5344CB8AC3E}">
        <p14:creationId xmlns:p14="http://schemas.microsoft.com/office/powerpoint/2010/main" val="2248398103"/>
      </p:ext>
    </p:extLst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Номер слайда 2"/>
          <p:cNvSpPr txBox="1">
            <a:spLocks noGrp="1"/>
          </p:cNvSpPr>
          <p:nvPr/>
        </p:nvSpPr>
        <p:spPr bwMode="auto">
          <a:xfrm>
            <a:off x="6869113" y="6367463"/>
            <a:ext cx="21336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62BF002-4203-48A6-BEF3-C21F42092336}" type="slidenum">
              <a:rPr lang="ru-RU">
                <a:solidFill>
                  <a:srgbClr val="6B7995"/>
                </a:solidFill>
              </a:rPr>
              <a:pPr algn="r" eaLnBrk="1" hangingPunct="1"/>
              <a:t>47</a:t>
            </a:fld>
            <a:endParaRPr lang="ru-RU">
              <a:solidFill>
                <a:srgbClr val="6B7995"/>
              </a:solidFill>
            </a:endParaRP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 cstate="email">
            <a:lum bright="-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8607"/>
            <a:ext cx="9144000" cy="541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Rectangle 2"/>
          <p:cNvSpPr>
            <a:spLocks noChangeArrowheads="1"/>
          </p:cNvSpPr>
          <p:nvPr/>
        </p:nvSpPr>
        <p:spPr bwMode="auto">
          <a:xfrm>
            <a:off x="604838" y="460598"/>
            <a:ext cx="8288337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/>
          <a:p>
            <a:pPr algn="r"/>
            <a:r>
              <a:rPr lang="ru-RU" sz="3000" b="1" dirty="0">
                <a:solidFill>
                  <a:srgbClr val="0095CE"/>
                </a:solidFill>
              </a:rPr>
              <a:t>Дерево народов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13306"/>
              </p:ext>
            </p:extLst>
          </p:nvPr>
        </p:nvGraphicFramePr>
        <p:xfrm>
          <a:off x="899598" y="1638300"/>
          <a:ext cx="3396177" cy="4238968"/>
        </p:xfrm>
        <a:graphic>
          <a:graphicData uri="http://schemas.openxmlformats.org/drawingml/2006/table">
            <a:tbl>
              <a:tblPr/>
              <a:tblGrid>
                <a:gridCol w="610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2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5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5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25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42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252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5252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5421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5252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5252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5421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5252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5252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54218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5252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152523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154217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152523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152523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154218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152523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61009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30505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28809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</a:tblGrid>
              <a:tr h="146228">
                <a:tc gridSpan="2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Дерево Адама (</a:t>
                      </a:r>
                      <a:r>
                        <a:rPr kumimoji="0" lang="ru-RU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гаплогруппы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Y-ДНК человека)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6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gridSpan="2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Y-хромосомный Адам</a:t>
                      </a: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6228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</a:t>
                      </a: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6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A</a:t>
                      </a: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BT</a:t>
                      </a: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6228">
                <a:tc gridSpan="1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</a:t>
                      </a: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622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B</a:t>
                      </a: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CT</a:t>
                      </a: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6228">
                <a:tc gridSpan="1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</a:t>
                      </a: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6228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DE</a:t>
                      </a: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CF</a:t>
                      </a: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6228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</a:t>
                      </a: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</a:t>
                      </a: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622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D</a:t>
                      </a: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E</a:t>
                      </a: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C</a:t>
                      </a: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F </a:t>
                      </a: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46228"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</a:t>
                      </a: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46228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G</a:t>
                      </a: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IJK</a:t>
                      </a: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H</a:t>
                      </a: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46228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</a:t>
                      </a: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46228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IJ</a:t>
                      </a: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K </a:t>
                      </a: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4622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</a:t>
                      </a: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</a:t>
                      </a: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90812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I</a:t>
                      </a: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J</a:t>
                      </a: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L</a:t>
                      </a: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MNOPS</a:t>
                      </a: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T</a:t>
                      </a: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4622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</a:t>
                      </a: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</a:t>
                      </a: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</a:t>
                      </a: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4622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I1</a:t>
                      </a: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I2</a:t>
                      </a: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J1</a:t>
                      </a: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J2</a:t>
                      </a: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M</a:t>
                      </a: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NOP</a:t>
                      </a: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S</a:t>
                      </a: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46228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</a:t>
                      </a: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46228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NO</a:t>
                      </a: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P</a:t>
                      </a: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46228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</a:t>
                      </a: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</a:t>
                      </a: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46228">
                <a:tc gridSpan="1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N</a:t>
                      </a: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O</a:t>
                      </a: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Q</a:t>
                      </a: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R</a:t>
                      </a: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46228">
                <a:tc gridSpan="1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</a:t>
                      </a: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46228">
                <a:tc gridSpan="1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R1</a:t>
                      </a: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R2</a:t>
                      </a: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46228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</a:t>
                      </a: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46228">
                <a:tc gridSpan="1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R1a</a:t>
                      </a: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R1b</a:t>
                      </a: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46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46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665096"/>
              </p:ext>
            </p:extLst>
          </p:nvPr>
        </p:nvGraphicFramePr>
        <p:xfrm>
          <a:off x="5131436" y="1700808"/>
          <a:ext cx="3570674" cy="4184282"/>
        </p:xfrm>
        <a:graphic>
          <a:graphicData uri="http://schemas.openxmlformats.org/drawingml/2006/table">
            <a:tbl>
              <a:tblPr/>
              <a:tblGrid>
                <a:gridCol w="343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5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4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1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7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0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67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679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498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955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0679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0679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04985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04985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19465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90504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106795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106794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106795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106794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95935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103174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173768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76023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223837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402086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425121">
                  <a:extLst>
                    <a:ext uri="{9D8B030D-6E8A-4147-A177-3AD203B41FA5}">
                      <a16:colId xmlns:a16="http://schemas.microsoft.com/office/drawing/2014/main" xmlns="" val="20027"/>
                    </a:ext>
                  </a:extLst>
                </a:gridCol>
                <a:gridCol w="32581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</a:tblGrid>
              <a:tr h="206044">
                <a:tc gridSpan="2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Дерево Евы (</a:t>
                      </a:r>
                      <a:r>
                        <a:rPr kumimoji="0" lang="ru-RU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гаплогруппы</a:t>
                      </a: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мтДНК</a:t>
                      </a: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человека)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6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8548">
                <a:tc rowSpan="1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Митохондриальная Ева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1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3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3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L0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L1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L2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L3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L4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L5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L6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L7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3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3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M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N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3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94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CZ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D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E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G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Q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R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A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S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X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Y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N1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N2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3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94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C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Z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B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F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R0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pre-JT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P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UK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I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N1a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W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3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494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HV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JT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U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K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3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3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H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V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J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T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83363" name="Прямоугольник 8"/>
          <p:cNvSpPr>
            <a:spLocks noChangeArrowheads="1"/>
          </p:cNvSpPr>
          <p:nvPr/>
        </p:nvSpPr>
        <p:spPr bwMode="auto">
          <a:xfrm>
            <a:off x="1104900" y="908720"/>
            <a:ext cx="7000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/>
              <a:t>Ветви Адама и Евы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6087283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Сообщество генетиков </a:t>
            </a:r>
          </a:p>
          <a:p>
            <a:pPr algn="ctr"/>
            <a:r>
              <a:rPr lang="ru-RU" dirty="0"/>
              <a:t>«Y </a:t>
            </a:r>
            <a:r>
              <a:rPr lang="ru-RU" dirty="0" err="1"/>
              <a:t>Chromosome</a:t>
            </a:r>
            <a:r>
              <a:rPr lang="ru-RU" dirty="0"/>
              <a:t> </a:t>
            </a:r>
            <a:r>
              <a:rPr lang="ru-RU" dirty="0" err="1"/>
              <a:t>Consortium</a:t>
            </a:r>
            <a:r>
              <a:rPr lang="ru-RU" dirty="0"/>
              <a:t>», 2012</a:t>
            </a:r>
          </a:p>
        </p:txBody>
      </p:sp>
    </p:spTree>
    <p:extLst>
      <p:ext uri="{BB962C8B-B14F-4D97-AF65-F5344CB8AC3E}">
        <p14:creationId xmlns:p14="http://schemas.microsoft.com/office/powerpoint/2010/main" val="3561903253"/>
      </p:ext>
    </p:extLst>
  </p:cSld>
  <p:clrMapOvr>
    <a:masterClrMapping/>
  </p:clrMapOvr>
  <p:transition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Номер слайда 2"/>
          <p:cNvSpPr txBox="1">
            <a:spLocks noGrp="1"/>
          </p:cNvSpPr>
          <p:nvPr/>
        </p:nvSpPr>
        <p:spPr bwMode="auto">
          <a:xfrm>
            <a:off x="6869113" y="6367463"/>
            <a:ext cx="21336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79C7884-2240-4FB8-AEDE-BA953215D3AE}" type="slidenum">
              <a:rPr lang="ru-RU">
                <a:solidFill>
                  <a:srgbClr val="6B7995"/>
                </a:solidFill>
              </a:rPr>
              <a:pPr algn="r" eaLnBrk="1" hangingPunct="1"/>
              <a:t>48</a:t>
            </a:fld>
            <a:endParaRPr lang="ru-RU">
              <a:solidFill>
                <a:srgbClr val="6B7995"/>
              </a:solidFill>
            </a:endParaRPr>
          </a:p>
        </p:txBody>
      </p:sp>
      <p:sp>
        <p:nvSpPr>
          <p:cNvPr id="83971" name="Rectangle 2"/>
          <p:cNvSpPr>
            <a:spLocks noChangeArrowheads="1"/>
          </p:cNvSpPr>
          <p:nvPr/>
        </p:nvSpPr>
        <p:spPr bwMode="auto">
          <a:xfrm>
            <a:off x="604838" y="532606"/>
            <a:ext cx="8288337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/>
          <a:p>
            <a:pPr algn="r"/>
            <a:r>
              <a:rPr lang="ru-RU" sz="3000" b="1" dirty="0">
                <a:solidFill>
                  <a:srgbClr val="0095CE"/>
                </a:solidFill>
              </a:rPr>
              <a:t>Дерево народов</a:t>
            </a:r>
          </a:p>
        </p:txBody>
      </p:sp>
      <p:pic>
        <p:nvPicPr>
          <p:cNvPr id="83972" name="Picture 2" descr="migration_map_t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839913"/>
            <a:ext cx="7867650" cy="447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Прямоугольник 8"/>
          <p:cNvSpPr>
            <a:spLocks noChangeArrowheads="1"/>
          </p:cNvSpPr>
          <p:nvPr/>
        </p:nvSpPr>
        <p:spPr bwMode="auto">
          <a:xfrm>
            <a:off x="533400" y="966788"/>
            <a:ext cx="8372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/>
              <a:t>Карта миграции человечества</a:t>
            </a:r>
            <a:endParaRPr lang="ru-RU"/>
          </a:p>
          <a:p>
            <a:r>
              <a:rPr lang="ru-RU"/>
              <a:t>восстановленна по митохондриальным (мтДНК) гаплогуппам</a:t>
            </a:r>
          </a:p>
        </p:txBody>
      </p:sp>
    </p:spTree>
    <p:extLst>
      <p:ext uri="{BB962C8B-B14F-4D97-AF65-F5344CB8AC3E}">
        <p14:creationId xmlns:p14="http://schemas.microsoft.com/office/powerpoint/2010/main" val="4023757857"/>
      </p:ext>
    </p:extLst>
  </p:cSld>
  <p:clrMapOvr>
    <a:masterClrMapping/>
  </p:clrMapOvr>
  <p:transition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44AFCB0-D85C-4A9A-A3D3-D9658ACD5D36}" type="slidenum">
              <a:rPr lang="ru-RU" smtClean="0">
                <a:latin typeface="Arial" charset="0"/>
              </a:rPr>
              <a:pPr/>
              <a:t>49</a:t>
            </a:fld>
            <a:endParaRPr lang="ru-RU" dirty="0">
              <a:latin typeface="Arial" charset="0"/>
            </a:endParaRPr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7038" y="620688"/>
            <a:ext cx="8208962" cy="864096"/>
          </a:xfrm>
        </p:spPr>
        <p:txBody>
          <a:bodyPr>
            <a:normAutofit lnSpcReduction="10000"/>
          </a:bodyPr>
          <a:lstStyle/>
          <a:p>
            <a:pPr marL="0" indent="14288" algn="r" eaLnBrk="1" hangingPunct="1">
              <a:buFont typeface="Wingdings" pitchFamily="2" charset="2"/>
              <a:buNone/>
            </a:pPr>
            <a:r>
              <a:rPr lang="ru-RU" sz="3600" dirty="0">
                <a:latin typeface="Times New Roman" pitchFamily="18" charset="0"/>
              </a:rPr>
              <a:t>Дерево </a:t>
            </a:r>
            <a:r>
              <a:rPr lang="ru-RU" sz="3600" dirty="0" smtClean="0">
                <a:latin typeface="Times New Roman" pitchFamily="18" charset="0"/>
              </a:rPr>
              <a:t>религий</a:t>
            </a:r>
            <a:endParaRPr lang="ru-RU" sz="3600" b="0" i="1" dirty="0"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484784"/>
            <a:ext cx="813690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Примордиальная традиция</a:t>
            </a:r>
          </a:p>
          <a:p>
            <a:pPr algn="ctr"/>
            <a:r>
              <a:rPr lang="ru-RU" dirty="0"/>
              <a:t>(</a:t>
            </a:r>
            <a:r>
              <a:rPr lang="ru-RU" dirty="0" err="1"/>
              <a:t>Р.Генон</a:t>
            </a:r>
            <a:r>
              <a:rPr lang="ru-RU" dirty="0"/>
              <a:t>, единство мира материального и духовного)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348880"/>
            <a:ext cx="324035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Креационизм</a:t>
            </a:r>
          </a:p>
          <a:p>
            <a:pPr algn="ctr"/>
            <a:r>
              <a:rPr lang="ru-RU" dirty="0"/>
              <a:t>(бог и мир разделены)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2334742"/>
            <a:ext cx="482453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Монифестационизм</a:t>
            </a:r>
            <a:endParaRPr lang="ru-RU" b="1" dirty="0"/>
          </a:p>
          <a:p>
            <a:pPr algn="ctr"/>
            <a:r>
              <a:rPr lang="ru-RU" dirty="0"/>
              <a:t>(бог и мир едины)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2" y="3140968"/>
            <a:ext cx="273630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Монотеизм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04976" y="3140968"/>
            <a:ext cx="534348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Политеизм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3635732"/>
            <a:ext cx="1529917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Ведизм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5373216"/>
            <a:ext cx="1512168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Шахтизм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51920" y="4509120"/>
            <a:ext cx="1529917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Вишноизм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851920" y="4941168"/>
            <a:ext cx="1529917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Шиваизм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645024"/>
            <a:ext cx="275428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Зороастризм и иудаизм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4077072"/>
            <a:ext cx="158417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Христиане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835696" y="4077072"/>
            <a:ext cx="151676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Мусульмане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9982" y="4571836"/>
            <a:ext cx="1593706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Православие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835695" y="4571836"/>
            <a:ext cx="1512169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Шииты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835696" y="5867980"/>
            <a:ext cx="1512168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Сунниты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835696" y="6309320"/>
            <a:ext cx="1512168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Ваххабиты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835696" y="5003884"/>
            <a:ext cx="1512168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dirty="0" err="1">
                <a:solidFill>
                  <a:schemeClr val="bg1"/>
                </a:solidFill>
              </a:rPr>
              <a:t>Зейдиты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9982" y="4996208"/>
            <a:ext cx="1593706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Католики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79512" y="5435932"/>
            <a:ext cx="1593707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Протестанты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851920" y="4077072"/>
            <a:ext cx="1529917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Брахманизм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490355" y="3645024"/>
            <a:ext cx="1529917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Буддизм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490355" y="4077072"/>
            <a:ext cx="1529917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Хинаяна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490356" y="4509120"/>
            <a:ext cx="1547666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Махаяна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472606" y="4941168"/>
            <a:ext cx="1547666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Ламаизм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508104" y="5363924"/>
            <a:ext cx="1547666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Дзен-буддизм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132929" y="3645024"/>
            <a:ext cx="1529917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Даосизм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146539" y="4077072"/>
            <a:ext cx="1529917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Синтоизм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835696" y="5435932"/>
            <a:ext cx="1512168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Друзы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3563888" y="6493986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563888" y="3510300"/>
            <a:ext cx="0" cy="29836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4574454" y="6167045"/>
            <a:ext cx="1375698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Греческий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пантеон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6004614" y="6165304"/>
            <a:ext cx="1447706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Египетский 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пантеон</a:t>
            </a:r>
          </a:p>
        </p:txBody>
      </p:sp>
    </p:spTree>
    <p:extLst>
      <p:ext uri="{BB962C8B-B14F-4D97-AF65-F5344CB8AC3E}">
        <p14:creationId xmlns:p14="http://schemas.microsoft.com/office/powerpoint/2010/main" val="331744162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915F8FD5-8BDD-48DA-B5D8-1E1A5A81E29B}" type="slidenum">
              <a:rPr lang="ru-RU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5</a:t>
            </a:fld>
            <a:endParaRPr lang="ru-RU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62822" name="Rectangle 6"/>
          <p:cNvSpPr>
            <a:spLocks noChangeArrowheads="1"/>
          </p:cNvSpPr>
          <p:nvPr/>
        </p:nvSpPr>
        <p:spPr bwMode="auto">
          <a:xfrm>
            <a:off x="611560" y="1574068"/>
            <a:ext cx="3313897" cy="1008112"/>
          </a:xfrm>
          <a:prstGeom prst="rect">
            <a:avLst/>
          </a:prstGeom>
          <a:solidFill>
            <a:srgbClr val="FFFF99"/>
          </a:solidFill>
          <a:ln w="50800" algn="ctr">
            <a:solidFill>
              <a:srgbClr val="C00000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>
              <a:lnSpc>
                <a:spcPct val="95000"/>
              </a:lnSpc>
              <a:buClr>
                <a:schemeClr val="tx2"/>
              </a:buClr>
              <a:defRPr/>
            </a:pPr>
            <a:r>
              <a:rPr lang="ru-RU" sz="2000" b="1" dirty="0">
                <a:solidFill>
                  <a:srgbClr val="004A8E"/>
                </a:solidFill>
              </a:rPr>
              <a:t> </a:t>
            </a:r>
            <a:r>
              <a:rPr lang="ru-RU" sz="3200" b="1" dirty="0" err="1">
                <a:solidFill>
                  <a:srgbClr val="004A8E"/>
                </a:solidFill>
              </a:rPr>
              <a:t>Дуальность</a:t>
            </a:r>
            <a:endParaRPr lang="ru-RU" sz="3200" b="1" dirty="0">
              <a:solidFill>
                <a:srgbClr val="004A8E"/>
              </a:solidFill>
            </a:endParaRPr>
          </a:p>
        </p:txBody>
      </p:sp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611560" y="3671713"/>
            <a:ext cx="7920880" cy="62138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rgbClr val="CCECFF"/>
              </a:gs>
              <a:gs pos="100000">
                <a:srgbClr val="99CCFF"/>
              </a:gs>
            </a:gsLst>
            <a:lin ang="0" scaled="1"/>
          </a:gradFill>
          <a:ln w="50800" algn="ctr">
            <a:solidFill>
              <a:srgbClr val="C00000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>
              <a:lnSpc>
                <a:spcPct val="95000"/>
              </a:lnSpc>
              <a:buClr>
                <a:schemeClr val="tx2"/>
              </a:buClr>
              <a:defRPr/>
            </a:pP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Дуальность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→ эквивалентность материального и ментального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Номер слайда 3"/>
          <p:cNvSpPr txBox="1">
            <a:spLocks/>
          </p:cNvSpPr>
          <p:nvPr/>
        </p:nvSpPr>
        <p:spPr>
          <a:xfrm>
            <a:off x="6869113" y="6367463"/>
            <a:ext cx="2133600" cy="354012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endParaRPr lang="ru-RU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7650" name="Picture 2" descr="https://i.pinimg.com/736x/24/0f/00/240f00c1faa2bbc7a22eadab63d51171--james-fauntleroy-heart-broke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065" y="675574"/>
            <a:ext cx="2774735" cy="277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611558" y="4725144"/>
            <a:ext cx="7920881" cy="62138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rgbClr val="CCECFF"/>
              </a:gs>
              <a:gs pos="100000">
                <a:srgbClr val="99CCFF"/>
              </a:gs>
            </a:gsLst>
            <a:lin ang="0" scaled="1"/>
          </a:gradFill>
          <a:ln w="50800" algn="ctr">
            <a:solidFill>
              <a:srgbClr val="C00000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>
              <a:lnSpc>
                <a:spcPct val="95000"/>
              </a:lnSpc>
              <a:buClr>
                <a:schemeClr val="tx2"/>
              </a:buClr>
              <a:defRPr/>
            </a:pP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Дуальность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→ эквивалентность верификации и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валидации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203494"/>
      </p:ext>
    </p:extLst>
  </p:cSld>
  <p:clrMapOvr>
    <a:masterClrMapping/>
  </p:clrMapOvr>
  <p:transition spd="slow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Номер слайда 2"/>
          <p:cNvSpPr txBox="1">
            <a:spLocks noGrp="1"/>
          </p:cNvSpPr>
          <p:nvPr/>
        </p:nvSpPr>
        <p:spPr bwMode="auto">
          <a:xfrm>
            <a:off x="6869113" y="6367463"/>
            <a:ext cx="21336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67F16C5-72BB-4F82-B431-97C034693260}" type="slidenum">
              <a:rPr lang="ru-RU">
                <a:solidFill>
                  <a:srgbClr val="6B7995"/>
                </a:solidFill>
              </a:rPr>
              <a:pPr algn="r" eaLnBrk="1" hangingPunct="1"/>
              <a:t>50</a:t>
            </a:fld>
            <a:endParaRPr lang="ru-RU">
              <a:solidFill>
                <a:srgbClr val="6B7995"/>
              </a:solidFill>
            </a:endParaRPr>
          </a:p>
        </p:txBody>
      </p:sp>
      <p:sp>
        <p:nvSpPr>
          <p:cNvPr id="92163" name="Rectangle 2"/>
          <p:cNvSpPr>
            <a:spLocks noChangeArrowheads="1"/>
          </p:cNvSpPr>
          <p:nvPr/>
        </p:nvSpPr>
        <p:spPr bwMode="auto">
          <a:xfrm>
            <a:off x="604838" y="676622"/>
            <a:ext cx="8288337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/>
          <a:p>
            <a:pPr algn="r"/>
            <a:r>
              <a:rPr lang="ru-RU" sz="3000" b="1" dirty="0">
                <a:solidFill>
                  <a:srgbClr val="0095CE"/>
                </a:solidFill>
              </a:rPr>
              <a:t>Дерево власти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447799" y="1901825"/>
          <a:ext cx="574357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2165" name="Прямоугольник 8"/>
          <p:cNvSpPr>
            <a:spLocks noChangeArrowheads="1"/>
          </p:cNvSpPr>
          <p:nvPr/>
        </p:nvSpPr>
        <p:spPr bwMode="auto">
          <a:xfrm>
            <a:off x="790575" y="1330921"/>
            <a:ext cx="7000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/>
              <a:t>Историческое дерево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088452"/>
      </p:ext>
    </p:extLst>
  </p:cSld>
  <p:clrMapOvr>
    <a:masterClrMapping/>
  </p:clrMapOvr>
  <p:transition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69113" y="6291263"/>
            <a:ext cx="2133600" cy="354012"/>
          </a:xfrm>
        </p:spPr>
        <p:txBody>
          <a:bodyPr/>
          <a:lstStyle/>
          <a:p>
            <a:pPr algn="l">
              <a:defRPr/>
            </a:pPr>
            <a:fld id="{CACD9FF9-4823-4F9A-B5DE-8D064025B969}" type="slidenum">
              <a:rPr lang="ru-RU" smtClean="0"/>
              <a:pPr algn="l">
                <a:defRPr/>
              </a:pPr>
              <a:t>51</a:t>
            </a:fld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4838" y="1838325"/>
            <a:ext cx="3957389" cy="6096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Правители (10157 чел)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32040" y="1704975"/>
            <a:ext cx="3916685" cy="10191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b="1" dirty="0">
                <a:solidFill>
                  <a:schemeClr val="accent4"/>
                </a:solidFill>
              </a:rPr>
              <a:t>Аппроксимация распределением Пуассона</a:t>
            </a:r>
            <a:endParaRPr lang="en-US" sz="1200" b="1" dirty="0">
              <a:solidFill>
                <a:schemeClr val="accent4"/>
              </a:solidFill>
            </a:endParaRPr>
          </a:p>
          <a:p>
            <a:pPr>
              <a:defRPr/>
            </a:pPr>
            <a:r>
              <a:rPr lang="en-US" sz="1200" b="1" dirty="0">
                <a:solidFill>
                  <a:schemeClr val="accent4"/>
                </a:solidFill>
              </a:rPr>
              <a:t>                      </a:t>
            </a:r>
            <a:r>
              <a:rPr lang="ru-RU" sz="1200" b="1" dirty="0">
                <a:solidFill>
                  <a:schemeClr val="accent4"/>
                </a:solidFill>
              </a:rPr>
              <a:t> (</a:t>
            </a:r>
            <a:r>
              <a:rPr lang="en-US" sz="1200" b="1" dirty="0">
                <a:solidFill>
                  <a:schemeClr val="accent4"/>
                </a:solidFill>
              </a:rPr>
              <a:t>a*x**k</a:t>
            </a:r>
            <a:r>
              <a:rPr lang="ru-RU" sz="1200" b="1" dirty="0">
                <a:solidFill>
                  <a:schemeClr val="accent4"/>
                </a:solidFill>
              </a:rPr>
              <a:t>/</a:t>
            </a:r>
            <a:r>
              <a:rPr lang="en-US" sz="1200" b="1" dirty="0">
                <a:solidFill>
                  <a:schemeClr val="accent4"/>
                </a:solidFill>
              </a:rPr>
              <a:t>k</a:t>
            </a:r>
            <a:r>
              <a:rPr lang="ru-RU" sz="1200" b="1" dirty="0">
                <a:solidFill>
                  <a:schemeClr val="accent4"/>
                </a:solidFill>
              </a:rPr>
              <a:t>!*</a:t>
            </a:r>
            <a:r>
              <a:rPr lang="en-US" sz="1200" b="1" dirty="0">
                <a:solidFill>
                  <a:schemeClr val="accent4"/>
                </a:solidFill>
              </a:rPr>
              <a:t>exp(-x))</a:t>
            </a:r>
          </a:p>
          <a:p>
            <a:pPr>
              <a:defRPr/>
            </a:pPr>
            <a:endParaRPr lang="en-US" sz="1200" b="1" dirty="0">
              <a:solidFill>
                <a:schemeClr val="accent4"/>
              </a:solidFill>
            </a:endParaRPr>
          </a:p>
          <a:p>
            <a:pPr>
              <a:defRPr/>
            </a:pPr>
            <a:r>
              <a:rPr lang="ru-RU" sz="1200" b="1" dirty="0">
                <a:solidFill>
                  <a:schemeClr val="accent4"/>
                </a:solidFill>
              </a:rPr>
              <a:t>Результат: </a:t>
            </a:r>
            <a:r>
              <a:rPr lang="en-US" sz="1200" b="1" dirty="0">
                <a:solidFill>
                  <a:srgbClr val="FF0000"/>
                </a:solidFill>
              </a:rPr>
              <a:t>k</a:t>
            </a:r>
            <a:r>
              <a:rPr lang="ru-RU" sz="1200" b="1" dirty="0">
                <a:solidFill>
                  <a:srgbClr val="FF0000"/>
                </a:solidFill>
              </a:rPr>
              <a:t>=</a:t>
            </a:r>
            <a:r>
              <a:rPr lang="en-US" sz="1200" b="1" dirty="0">
                <a:solidFill>
                  <a:srgbClr val="FF0000"/>
                </a:solidFill>
              </a:rPr>
              <a:t>0, x</a:t>
            </a:r>
            <a:r>
              <a:rPr lang="ru-RU" sz="800" b="1" dirty="0">
                <a:solidFill>
                  <a:srgbClr val="FF0000"/>
                </a:solidFill>
              </a:rPr>
              <a:t>хар</a:t>
            </a:r>
            <a:r>
              <a:rPr lang="ru-RU" sz="1200" b="1" dirty="0">
                <a:solidFill>
                  <a:srgbClr val="FF0000"/>
                </a:solidFill>
              </a:rPr>
              <a:t>=18 лет    </a:t>
            </a:r>
            <a:r>
              <a:rPr lang="ru-RU" sz="1200" b="1" dirty="0">
                <a:solidFill>
                  <a:schemeClr val="accent4"/>
                </a:solidFill>
              </a:rPr>
              <a:t>Событий нет.</a:t>
            </a:r>
            <a:endParaRPr lang="ru-RU" sz="800" dirty="0">
              <a:solidFill>
                <a:schemeClr val="accent4"/>
              </a:solidFill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5924550" y="2819400"/>
          <a:ext cx="2867025" cy="2095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5981700" y="5000627"/>
          <a:ext cx="2847976" cy="1724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61975" y="980728"/>
            <a:ext cx="8401050" cy="581025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50000">
                <a:srgbClr val="CCECFF"/>
              </a:gs>
              <a:gs pos="100000">
                <a:srgbClr val="99CCFF"/>
              </a:gs>
            </a:gsLst>
            <a:lin ang="0" scaled="1"/>
          </a:gra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 indent="14288">
              <a:lnSpc>
                <a:spcPct val="90000"/>
              </a:lnSpc>
              <a:buFont typeface="Tahoma" pitchFamily="34" charset="0"/>
              <a:buNone/>
              <a:defRPr/>
            </a:pPr>
            <a:r>
              <a:rPr lang="ru-RU" sz="1400" b="1" dirty="0">
                <a:latin typeface="Arial" charset="0"/>
              </a:rPr>
              <a:t>В качестве исходных данных имеем сроки властвования правителей:</a:t>
            </a:r>
          </a:p>
          <a:p>
            <a:pPr indent="14288">
              <a:lnSpc>
                <a:spcPct val="90000"/>
              </a:lnSpc>
              <a:buFont typeface="Tahoma" pitchFamily="34" charset="0"/>
              <a:buNone/>
              <a:defRPr/>
            </a:pPr>
            <a:r>
              <a:rPr lang="ru-RU" sz="1400" b="1" dirty="0">
                <a:latin typeface="Arial" charset="0"/>
              </a:rPr>
              <a:t>Н.В. Сычев Книга династий, М.: АСТ: Восток – Запад, 2006, 959 с.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52400" y="2819400"/>
          <a:ext cx="5553075" cy="3686180"/>
        </p:xfrm>
        <a:graphic>
          <a:graphicData uri="http://schemas.openxmlformats.org/drawingml/2006/table">
            <a:tbl>
              <a:tblPr/>
              <a:tblGrid>
                <a:gridCol w="5048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184309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Древний Мир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Европа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86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Древний Египет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Месопотамия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Ассирия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Хетты и хурриты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Иудея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Израиль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Элам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Древняя Греция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Древний Рим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Византия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Русь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4309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4309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4309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4309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4309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4309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4309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4309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4309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4309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4309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4309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4309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4309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4309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4309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4309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sp>
        <p:nvSpPr>
          <p:cNvPr id="93401" name="Rectangle 2"/>
          <p:cNvSpPr>
            <a:spLocks noChangeArrowheads="1"/>
          </p:cNvSpPr>
          <p:nvPr/>
        </p:nvSpPr>
        <p:spPr bwMode="auto">
          <a:xfrm>
            <a:off x="604838" y="388590"/>
            <a:ext cx="8288337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/>
          <a:p>
            <a:pPr algn="r"/>
            <a:r>
              <a:rPr lang="ru-RU" sz="3000" b="1" dirty="0">
                <a:solidFill>
                  <a:srgbClr val="0095CE"/>
                </a:solidFill>
              </a:rPr>
              <a:t>Дерево власти</a:t>
            </a:r>
          </a:p>
        </p:txBody>
      </p:sp>
    </p:spTree>
    <p:extLst>
      <p:ext uri="{BB962C8B-B14F-4D97-AF65-F5344CB8AC3E}">
        <p14:creationId xmlns:p14="http://schemas.microsoft.com/office/powerpoint/2010/main" val="2925998574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68E59569-CA3F-484A-BF58-20F06A426DC7}" type="slidenum">
              <a:rPr lang="ru-RU" smtClean="0"/>
              <a:pPr algn="l">
                <a:defRPr/>
              </a:pPr>
              <a:t>52</a:t>
            </a:fld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14400" y="1638300"/>
            <a:ext cx="3143250" cy="6096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Династии (1007)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55975" y="1076325"/>
            <a:ext cx="4537199" cy="19335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b="1" dirty="0">
                <a:solidFill>
                  <a:schemeClr val="accent4"/>
                </a:solidFill>
              </a:rPr>
              <a:t>Аппроксимация распределением Пуассона</a:t>
            </a:r>
            <a:endParaRPr lang="en-US" sz="1200" b="1" dirty="0">
              <a:solidFill>
                <a:schemeClr val="accent4"/>
              </a:solidFill>
            </a:endParaRPr>
          </a:p>
          <a:p>
            <a:pPr>
              <a:defRPr/>
            </a:pPr>
            <a:endParaRPr lang="en-US" sz="1200" b="1" dirty="0">
              <a:solidFill>
                <a:schemeClr val="accent4"/>
              </a:solidFill>
            </a:endParaRPr>
          </a:p>
          <a:p>
            <a:pPr>
              <a:defRPr/>
            </a:pPr>
            <a:r>
              <a:rPr lang="en-US" sz="1200" b="1" dirty="0">
                <a:solidFill>
                  <a:schemeClr val="accent4"/>
                </a:solidFill>
              </a:rPr>
              <a:t>                      </a:t>
            </a:r>
            <a:r>
              <a:rPr lang="ru-RU" sz="1200" b="1" dirty="0">
                <a:solidFill>
                  <a:schemeClr val="accent4"/>
                </a:solidFill>
              </a:rPr>
              <a:t> (</a:t>
            </a:r>
            <a:r>
              <a:rPr lang="en-US" sz="1200" b="1" dirty="0">
                <a:solidFill>
                  <a:schemeClr val="accent4"/>
                </a:solidFill>
              </a:rPr>
              <a:t>a*x**k</a:t>
            </a:r>
            <a:r>
              <a:rPr lang="ru-RU" sz="1200" b="1" dirty="0">
                <a:solidFill>
                  <a:schemeClr val="accent4"/>
                </a:solidFill>
              </a:rPr>
              <a:t>/</a:t>
            </a:r>
            <a:r>
              <a:rPr lang="en-US" sz="1200" b="1" dirty="0">
                <a:solidFill>
                  <a:schemeClr val="accent4"/>
                </a:solidFill>
              </a:rPr>
              <a:t>k</a:t>
            </a:r>
            <a:r>
              <a:rPr lang="ru-RU" sz="1200" b="1" dirty="0">
                <a:solidFill>
                  <a:schemeClr val="accent4"/>
                </a:solidFill>
              </a:rPr>
              <a:t>!*</a:t>
            </a:r>
            <a:r>
              <a:rPr lang="en-US" sz="1200" b="1" dirty="0">
                <a:solidFill>
                  <a:schemeClr val="accent4"/>
                </a:solidFill>
              </a:rPr>
              <a:t>exp(-x))</a:t>
            </a:r>
          </a:p>
          <a:p>
            <a:pPr>
              <a:defRPr/>
            </a:pPr>
            <a:endParaRPr lang="en-US" sz="1200" b="1" dirty="0">
              <a:solidFill>
                <a:schemeClr val="accent4"/>
              </a:solidFill>
            </a:endParaRPr>
          </a:p>
          <a:p>
            <a:pPr>
              <a:defRPr/>
            </a:pPr>
            <a:r>
              <a:rPr lang="ru-RU" sz="1200" b="1" dirty="0">
                <a:solidFill>
                  <a:schemeClr val="accent4"/>
                </a:solidFill>
              </a:rPr>
              <a:t>Результат</a:t>
            </a:r>
            <a:r>
              <a:rPr lang="ru-RU" sz="1200" b="1" dirty="0">
                <a:solidFill>
                  <a:srgbClr val="FF0000"/>
                </a:solidFill>
              </a:rPr>
              <a:t>: </a:t>
            </a:r>
            <a:r>
              <a:rPr lang="en-US" sz="1200" b="1" dirty="0">
                <a:solidFill>
                  <a:srgbClr val="FF0000"/>
                </a:solidFill>
              </a:rPr>
              <a:t>k</a:t>
            </a:r>
            <a:r>
              <a:rPr lang="ru-RU" sz="1200" b="1" dirty="0">
                <a:solidFill>
                  <a:srgbClr val="FF0000"/>
                </a:solidFill>
              </a:rPr>
              <a:t>=1</a:t>
            </a:r>
            <a:r>
              <a:rPr lang="en-US" sz="1200" b="1" dirty="0">
                <a:solidFill>
                  <a:srgbClr val="FF0000"/>
                </a:solidFill>
              </a:rPr>
              <a:t>, x</a:t>
            </a:r>
            <a:r>
              <a:rPr lang="ru-RU" sz="800" b="1" dirty="0">
                <a:solidFill>
                  <a:srgbClr val="FF0000"/>
                </a:solidFill>
              </a:rPr>
              <a:t>ср</a:t>
            </a:r>
            <a:r>
              <a:rPr lang="en-US" sz="1200" b="1" dirty="0">
                <a:solidFill>
                  <a:srgbClr val="FF0000"/>
                </a:solidFill>
              </a:rPr>
              <a:t>=144</a:t>
            </a:r>
            <a:r>
              <a:rPr lang="ru-RU" sz="1200" b="1" dirty="0">
                <a:solidFill>
                  <a:srgbClr val="FF0000"/>
                </a:solidFill>
              </a:rPr>
              <a:t> лет</a:t>
            </a:r>
          </a:p>
          <a:p>
            <a:pPr>
              <a:defRPr/>
            </a:pPr>
            <a:r>
              <a:rPr lang="ru-RU" sz="1200" b="1" dirty="0">
                <a:solidFill>
                  <a:schemeClr val="accent4"/>
                </a:solidFill>
              </a:rPr>
              <a:t>Есть отдельные события – 1. </a:t>
            </a:r>
            <a:endParaRPr lang="ru-RU" sz="800" dirty="0">
              <a:solidFill>
                <a:schemeClr val="accent4"/>
              </a:solidFill>
            </a:endParaRPr>
          </a:p>
          <a:p>
            <a:pPr>
              <a:defRPr/>
            </a:pPr>
            <a:endParaRPr lang="ru-RU" sz="1200" b="1" dirty="0">
              <a:solidFill>
                <a:schemeClr val="accent4"/>
              </a:solidFill>
            </a:endParaRPr>
          </a:p>
          <a:p>
            <a:pPr>
              <a:defRPr/>
            </a:pPr>
            <a:r>
              <a:rPr lang="ru-RU" sz="1200" b="1" dirty="0">
                <a:solidFill>
                  <a:srgbClr val="FF0000"/>
                </a:solidFill>
              </a:rPr>
              <a:t>144= 12*12=8*18</a:t>
            </a:r>
          </a:p>
          <a:p>
            <a:pPr>
              <a:defRPr/>
            </a:pPr>
            <a:endParaRPr lang="ru-RU" sz="1200" b="1" dirty="0">
              <a:solidFill>
                <a:schemeClr val="accent4"/>
              </a:solidFill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/>
        </p:nvGraphicFramePr>
        <p:xfrm>
          <a:off x="133350" y="3257551"/>
          <a:ext cx="42291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4124325" y="319087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4215" name="Rectangle 2"/>
          <p:cNvSpPr>
            <a:spLocks noChangeArrowheads="1"/>
          </p:cNvSpPr>
          <p:nvPr/>
        </p:nvSpPr>
        <p:spPr bwMode="auto">
          <a:xfrm>
            <a:off x="604838" y="104775"/>
            <a:ext cx="8288337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/>
          <a:p>
            <a:pPr algn="r"/>
            <a:r>
              <a:rPr lang="ru-RU" sz="3000" b="1">
                <a:solidFill>
                  <a:srgbClr val="0095CE"/>
                </a:solidFill>
              </a:rPr>
              <a:t>Дерево власти</a:t>
            </a:r>
          </a:p>
        </p:txBody>
      </p:sp>
      <p:sp>
        <p:nvSpPr>
          <p:cNvPr id="94216" name="Прямоугольник 8"/>
          <p:cNvSpPr>
            <a:spLocks noChangeArrowheads="1"/>
          </p:cNvSpPr>
          <p:nvPr/>
        </p:nvSpPr>
        <p:spPr bwMode="auto">
          <a:xfrm>
            <a:off x="5543550" y="3338513"/>
            <a:ext cx="2524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/>
              <a:t>Невязки</a:t>
            </a:r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1614013975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1084DA69-4FAF-4BB5-8305-49C61BA464DD}" type="slidenum">
              <a:rPr lang="ru-RU" smtClean="0"/>
              <a:pPr algn="l">
                <a:defRPr/>
              </a:pPr>
              <a:t>53</a:t>
            </a:fld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85825" y="1809750"/>
            <a:ext cx="3609975" cy="6096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Цивилизации (38)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86350" y="1228725"/>
            <a:ext cx="3638550" cy="19335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b="1" dirty="0">
                <a:solidFill>
                  <a:schemeClr val="accent4"/>
                </a:solidFill>
              </a:rPr>
              <a:t>Аппроксимация распределением Пуассона</a:t>
            </a:r>
            <a:endParaRPr lang="en-US" sz="1200" b="1" dirty="0">
              <a:solidFill>
                <a:schemeClr val="accent4"/>
              </a:solidFill>
            </a:endParaRPr>
          </a:p>
          <a:p>
            <a:pPr>
              <a:defRPr/>
            </a:pPr>
            <a:endParaRPr lang="en-US" sz="1200" b="1" dirty="0">
              <a:solidFill>
                <a:schemeClr val="accent4"/>
              </a:solidFill>
            </a:endParaRPr>
          </a:p>
          <a:p>
            <a:pPr>
              <a:defRPr/>
            </a:pPr>
            <a:r>
              <a:rPr lang="en-US" sz="1200" b="1" dirty="0">
                <a:solidFill>
                  <a:schemeClr val="accent4"/>
                </a:solidFill>
              </a:rPr>
              <a:t>                      </a:t>
            </a:r>
            <a:r>
              <a:rPr lang="ru-RU" sz="1200" b="1" dirty="0">
                <a:solidFill>
                  <a:schemeClr val="accent4"/>
                </a:solidFill>
              </a:rPr>
              <a:t> (</a:t>
            </a:r>
            <a:r>
              <a:rPr lang="en-US" sz="1200" b="1" dirty="0">
                <a:solidFill>
                  <a:schemeClr val="accent4"/>
                </a:solidFill>
              </a:rPr>
              <a:t>a*x**k</a:t>
            </a:r>
            <a:r>
              <a:rPr lang="ru-RU" sz="1200" b="1" dirty="0">
                <a:solidFill>
                  <a:schemeClr val="accent4"/>
                </a:solidFill>
              </a:rPr>
              <a:t>/</a:t>
            </a:r>
            <a:r>
              <a:rPr lang="en-US" sz="1200" b="1" dirty="0">
                <a:solidFill>
                  <a:schemeClr val="accent4"/>
                </a:solidFill>
              </a:rPr>
              <a:t>k</a:t>
            </a:r>
            <a:r>
              <a:rPr lang="ru-RU" sz="1200" b="1" dirty="0">
                <a:solidFill>
                  <a:schemeClr val="accent4"/>
                </a:solidFill>
              </a:rPr>
              <a:t>!*</a:t>
            </a:r>
            <a:r>
              <a:rPr lang="en-US" sz="1200" b="1" dirty="0">
                <a:solidFill>
                  <a:schemeClr val="accent4"/>
                </a:solidFill>
              </a:rPr>
              <a:t>exp(-x))</a:t>
            </a:r>
          </a:p>
          <a:p>
            <a:pPr>
              <a:defRPr/>
            </a:pPr>
            <a:endParaRPr lang="en-US" sz="1200" b="1" dirty="0">
              <a:solidFill>
                <a:schemeClr val="accent4"/>
              </a:solidFill>
            </a:endParaRPr>
          </a:p>
          <a:p>
            <a:pPr>
              <a:defRPr/>
            </a:pPr>
            <a:r>
              <a:rPr lang="ru-RU" sz="1200" b="1" dirty="0">
                <a:solidFill>
                  <a:schemeClr val="accent4"/>
                </a:solidFill>
              </a:rPr>
              <a:t>Результат: </a:t>
            </a:r>
            <a:r>
              <a:rPr lang="en-US" sz="1200" b="1" dirty="0">
                <a:solidFill>
                  <a:srgbClr val="FF0000"/>
                </a:solidFill>
              </a:rPr>
              <a:t>k</a:t>
            </a:r>
            <a:r>
              <a:rPr lang="ru-RU" sz="1200" b="1" dirty="0">
                <a:solidFill>
                  <a:srgbClr val="FF0000"/>
                </a:solidFill>
              </a:rPr>
              <a:t>=12</a:t>
            </a:r>
            <a:r>
              <a:rPr lang="en-US" sz="1200" b="1" dirty="0">
                <a:solidFill>
                  <a:srgbClr val="FF0000"/>
                </a:solidFill>
              </a:rPr>
              <a:t>, x</a:t>
            </a:r>
            <a:r>
              <a:rPr lang="ru-RU" sz="800" b="1" dirty="0">
                <a:solidFill>
                  <a:srgbClr val="FF0000"/>
                </a:solidFill>
              </a:rPr>
              <a:t>ср</a:t>
            </a:r>
            <a:r>
              <a:rPr lang="en-US" sz="1200" b="1" dirty="0">
                <a:solidFill>
                  <a:srgbClr val="FF0000"/>
                </a:solidFill>
              </a:rPr>
              <a:t>=1</a:t>
            </a:r>
            <a:r>
              <a:rPr lang="ru-RU" sz="1200" b="1" dirty="0">
                <a:solidFill>
                  <a:srgbClr val="FF0000"/>
                </a:solidFill>
              </a:rPr>
              <a:t>678 лет</a:t>
            </a:r>
          </a:p>
          <a:p>
            <a:pPr>
              <a:defRPr/>
            </a:pPr>
            <a:endParaRPr lang="ru-RU" sz="1200" b="1" dirty="0">
              <a:solidFill>
                <a:schemeClr val="accent4"/>
              </a:solidFill>
            </a:endParaRPr>
          </a:p>
          <a:p>
            <a:pPr>
              <a:defRPr/>
            </a:pPr>
            <a:r>
              <a:rPr lang="ru-RU" sz="1200" b="1" dirty="0">
                <a:solidFill>
                  <a:schemeClr val="accent4"/>
                </a:solidFill>
              </a:rPr>
              <a:t>12 событий по 140 лет.</a:t>
            </a:r>
          </a:p>
          <a:p>
            <a:pPr>
              <a:defRPr/>
            </a:pPr>
            <a:endParaRPr lang="ru-RU" sz="1200" b="1" dirty="0">
              <a:solidFill>
                <a:schemeClr val="accent4"/>
              </a:solidFill>
            </a:endParaRPr>
          </a:p>
          <a:p>
            <a:pPr>
              <a:defRPr/>
            </a:pPr>
            <a:r>
              <a:rPr lang="ru-RU" sz="1200" b="1" dirty="0">
                <a:solidFill>
                  <a:srgbClr val="FF0000"/>
                </a:solidFill>
              </a:rPr>
              <a:t>144*12=1728</a:t>
            </a:r>
            <a:endParaRPr lang="ru-RU" sz="800" dirty="0">
              <a:solidFill>
                <a:srgbClr val="FF0000"/>
              </a:solidFill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485775" y="340042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6262" name="Rectangle 2"/>
          <p:cNvSpPr>
            <a:spLocks noChangeArrowheads="1"/>
          </p:cNvSpPr>
          <p:nvPr/>
        </p:nvSpPr>
        <p:spPr bwMode="auto">
          <a:xfrm>
            <a:off x="604838" y="104775"/>
            <a:ext cx="8288337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/>
          <a:p>
            <a:pPr algn="r"/>
            <a:r>
              <a:rPr lang="ru-RU" sz="3000" b="1">
                <a:solidFill>
                  <a:srgbClr val="0095CE"/>
                </a:solidFill>
              </a:rPr>
              <a:t>Дерево власти</a:t>
            </a:r>
          </a:p>
        </p:txBody>
      </p:sp>
    </p:spTree>
    <p:extLst>
      <p:ext uri="{BB962C8B-B14F-4D97-AF65-F5344CB8AC3E}">
        <p14:creationId xmlns:p14="http://schemas.microsoft.com/office/powerpoint/2010/main" val="4147913455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44AFCB0-D85C-4A9A-A3D3-D9658ACD5D36}" type="slidenum">
              <a:rPr lang="ru-RU" smtClean="0">
                <a:latin typeface="Arial" charset="0"/>
              </a:rPr>
              <a:pPr/>
              <a:t>54</a:t>
            </a:fld>
            <a:endParaRPr lang="ru-RU" dirty="0">
              <a:latin typeface="Arial" charset="0"/>
            </a:endParaRPr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980728"/>
            <a:ext cx="8208962" cy="1027112"/>
          </a:xfrm>
        </p:spPr>
        <p:txBody>
          <a:bodyPr>
            <a:normAutofit/>
          </a:bodyPr>
          <a:lstStyle/>
          <a:p>
            <a:pPr marL="0" indent="14288" algn="r">
              <a:buNone/>
            </a:pPr>
            <a:r>
              <a:rPr lang="ru-RU" sz="3600" dirty="0" smtClean="0">
                <a:latin typeface="Times New Roman" pitchFamily="18" charset="0"/>
              </a:rPr>
              <a:t>Подводные лодки</a:t>
            </a:r>
          </a:p>
        </p:txBody>
      </p:sp>
      <p:pic>
        <p:nvPicPr>
          <p:cNvPr id="46082" name="Picture 2" descr="https://www.pngkit.com/png/detail/454-4546041_file-nitrilerubber2-ch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8105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37170" y="5373216"/>
            <a:ext cx="8208962" cy="1027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ru-RU"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4288">
              <a:buFont typeface="Arial" pitchFamily="34" charset="0"/>
              <a:buNone/>
            </a:pPr>
            <a:r>
              <a:rPr lang="ru-RU" dirty="0" smtClean="0">
                <a:latin typeface="Times New Roman" pitchFamily="18" charset="0"/>
              </a:rPr>
              <a:t>Использование длинных полимеров позволило увеличить скорость подводных лодок больше чем в 2 раза.</a:t>
            </a:r>
          </a:p>
        </p:txBody>
      </p:sp>
    </p:spTree>
    <p:extLst>
      <p:ext uri="{BB962C8B-B14F-4D97-AF65-F5344CB8AC3E}">
        <p14:creationId xmlns:p14="http://schemas.microsoft.com/office/powerpoint/2010/main" val="1562889264"/>
      </p:ext>
    </p:extLst>
  </p:cSld>
  <p:clrMapOvr>
    <a:masterClrMapping/>
  </p:clrMapOvr>
  <p:transition spd="slow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09550" y="2343150"/>
            <a:ext cx="8791575" cy="142875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rgbClr val="CCECFF"/>
              </a:gs>
              <a:gs pos="100000">
                <a:srgbClr val="99CCFF"/>
              </a:gs>
            </a:gsLst>
            <a:lin ang="0" scaled="1"/>
          </a:gra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 indent="179388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RR</a:t>
            </a:r>
            <a:r>
              <a:rPr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Власть </a:t>
            </a:r>
            <a:r>
              <a:rPr lang="en-US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(R)</a:t>
            </a:r>
            <a:r>
              <a:rPr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создает власть.</a:t>
            </a:r>
            <a:r>
              <a:rPr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Право власти (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реализуется через управление (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 управление стремится расширить право на власть.</a:t>
            </a:r>
            <a:endParaRPr lang="en-US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9388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СС: </a:t>
            </a:r>
            <a:r>
              <a:rPr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Капитал </a:t>
            </a:r>
            <a:r>
              <a:rPr lang="en-US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(C)</a:t>
            </a:r>
            <a:r>
              <a:rPr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создает капитал.</a:t>
            </a:r>
            <a:r>
              <a:rPr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За деньги (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</a:t>
            </a:r>
            <a:r>
              <a:rPr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производят товары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(Co)</a:t>
            </a:r>
            <a:r>
              <a:rPr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товары обменивают на деньги.</a:t>
            </a:r>
            <a:endParaRPr lang="en-US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9388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PP</a:t>
            </a:r>
            <a:r>
              <a:rPr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Народ </a:t>
            </a:r>
            <a:r>
              <a:rPr lang="en-US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(P)</a:t>
            </a:r>
            <a:r>
              <a:rPr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создает народ.</a:t>
            </a:r>
            <a:r>
              <a:rPr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Люди (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действуют в группах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(A)</a:t>
            </a:r>
            <a:r>
              <a:rPr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группы (активности) образуются из людей.</a:t>
            </a:r>
            <a:endParaRPr lang="en-US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9388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MM</a:t>
            </a:r>
            <a:r>
              <a:rPr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Менталитет </a:t>
            </a:r>
            <a:r>
              <a:rPr lang="en-US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(M)</a:t>
            </a:r>
            <a:r>
              <a:rPr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создает менталитет.</a:t>
            </a:r>
            <a:r>
              <a:rPr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Технологии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r>
              <a:rPr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определяют воспитание (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 обучение и воспитание тиражируют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социальные технологии.</a:t>
            </a:r>
            <a:endParaRPr lang="en-US" sz="14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539117"/>
            <a:ext cx="8229600" cy="468312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dirty="0"/>
              <a:t>Социальные законы </a:t>
            </a:r>
          </a:p>
        </p:txBody>
      </p:sp>
      <p:sp>
        <p:nvSpPr>
          <p:cNvPr id="162822" name="Rectangle 6"/>
          <p:cNvSpPr>
            <a:spLocks noChangeArrowheads="1"/>
          </p:cNvSpPr>
          <p:nvPr/>
        </p:nvSpPr>
        <p:spPr bwMode="auto">
          <a:xfrm>
            <a:off x="304800" y="1038225"/>
            <a:ext cx="2409825" cy="723900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defRPr/>
            </a:pPr>
            <a:r>
              <a:rPr sz="2000" b="1" dirty="0">
                <a:solidFill>
                  <a:srgbClr val="004A8E"/>
                </a:solidFill>
                <a:latin typeface="Arial" charset="0"/>
              </a:rPr>
              <a:t>Социальные законы</a:t>
            </a:r>
          </a:p>
        </p:txBody>
      </p:sp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2886075" y="1038225"/>
            <a:ext cx="6057900" cy="73342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rgbClr val="CCECFF"/>
              </a:gs>
              <a:gs pos="100000">
                <a:srgbClr val="99CCFF"/>
              </a:gs>
            </a:gsLst>
            <a:lin ang="0" scaled="1"/>
          </a:gra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 marL="228600" indent="-2286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defRPr/>
            </a:pPr>
            <a:r>
              <a:rPr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Социальные ресурсы взаимодействуют и взаимно превращаются</a:t>
            </a: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304800" y="1924050"/>
            <a:ext cx="2428875" cy="466725"/>
          </a:xfrm>
          <a:prstGeom prst="rect">
            <a:avLst/>
          </a:prstGeom>
          <a:solidFill>
            <a:srgbClr val="FFC000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defRPr/>
            </a:pPr>
            <a:r>
              <a:rPr sz="2000" b="1" dirty="0">
                <a:solidFill>
                  <a:srgbClr val="004A8E"/>
                </a:solidFill>
                <a:latin typeface="Arial" charset="0"/>
              </a:rPr>
              <a:t>Прямые</a:t>
            </a:r>
            <a:endParaRPr sz="2000" dirty="0">
              <a:solidFill>
                <a:srgbClr val="004A8E"/>
              </a:solidFill>
              <a:latin typeface="Arial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4799" y="5229200"/>
            <a:ext cx="8733729" cy="14859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rgbClr val="CCECFF"/>
              </a:gs>
              <a:gs pos="100000">
                <a:srgbClr val="99CCFF"/>
              </a:gs>
            </a:gsLst>
            <a:lin ang="0" scaled="1"/>
          </a:gra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</a:t>
            </a:r>
            <a:r>
              <a:rPr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Капитал дает власть</a:t>
            </a:r>
            <a:r>
              <a:rPr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(мотивация), </a:t>
            </a:r>
            <a:r>
              <a:rPr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власть - капитал</a:t>
            </a:r>
            <a:r>
              <a:rPr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(налоги).</a:t>
            </a:r>
            <a:endParaRPr sz="600" dirty="0">
              <a:solidFill>
                <a:prstClr val="black"/>
              </a:solidFill>
              <a:latin typeface="Arial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Менталитет создает власть</a:t>
            </a:r>
            <a:r>
              <a:rPr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(авторитет), </a:t>
            </a:r>
            <a:r>
              <a:rPr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власть - менталитет</a:t>
            </a:r>
            <a:r>
              <a:rPr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(идеология).</a:t>
            </a:r>
            <a:endParaRPr sz="600" dirty="0">
              <a:solidFill>
                <a:prstClr val="black"/>
              </a:solidFill>
              <a:latin typeface="Arial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</a:t>
            </a:r>
            <a:r>
              <a:rPr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Народ - источник власти</a:t>
            </a:r>
            <a:r>
              <a:rPr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(выборы), </a:t>
            </a:r>
            <a:r>
              <a:rPr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власть - потребитель народа</a:t>
            </a:r>
            <a:r>
              <a:rPr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(война).</a:t>
            </a:r>
            <a:endParaRPr sz="600" dirty="0">
              <a:solidFill>
                <a:prstClr val="black"/>
              </a:solidFill>
              <a:latin typeface="Arial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Менталитет - источник капитала</a:t>
            </a:r>
            <a:r>
              <a:rPr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(технологии), </a:t>
            </a:r>
            <a:r>
              <a:rPr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капитал - менталитета</a:t>
            </a:r>
            <a:r>
              <a:rPr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(субкультура).</a:t>
            </a:r>
            <a:endParaRPr sz="600" dirty="0">
              <a:solidFill>
                <a:prstClr val="black"/>
              </a:solidFill>
              <a:latin typeface="Arial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MP</a:t>
            </a:r>
            <a:r>
              <a:rPr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Менталитет создает народ</a:t>
            </a:r>
            <a:r>
              <a:rPr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(семья), </a:t>
            </a:r>
            <a:r>
              <a:rPr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народ создает менталитет</a:t>
            </a:r>
            <a:r>
              <a:rPr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(традиции).</a:t>
            </a:r>
            <a:endParaRPr sz="600" dirty="0">
              <a:solidFill>
                <a:prstClr val="black"/>
              </a:solidFill>
              <a:latin typeface="Arial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PC</a:t>
            </a:r>
            <a:r>
              <a:rPr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Народ источник капитала</a:t>
            </a:r>
            <a:r>
              <a:rPr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(производство), </a:t>
            </a:r>
            <a:r>
              <a:rPr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капитал источник народа</a:t>
            </a:r>
            <a:r>
              <a:rPr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(рынок труда).</a:t>
            </a:r>
            <a:endParaRPr lang="en-US" sz="14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304800" y="4839928"/>
            <a:ext cx="2428875" cy="466725"/>
          </a:xfrm>
          <a:prstGeom prst="rect">
            <a:avLst/>
          </a:prstGeom>
          <a:solidFill>
            <a:srgbClr val="FFC000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defRPr/>
            </a:pPr>
            <a:r>
              <a:rPr sz="2000" b="1" dirty="0">
                <a:solidFill>
                  <a:srgbClr val="004A8E"/>
                </a:solidFill>
                <a:latin typeface="Arial" charset="0"/>
              </a:rPr>
              <a:t>Парные</a:t>
            </a:r>
            <a:endParaRPr sz="2000" dirty="0">
              <a:solidFill>
                <a:srgbClr val="004A8E"/>
              </a:solidFill>
              <a:latin typeface="Arial" charset="0"/>
            </a:endParaRPr>
          </a:p>
        </p:txBody>
      </p:sp>
      <p:grpSp>
        <p:nvGrpSpPr>
          <p:cNvPr id="43018" name="Group 4"/>
          <p:cNvGrpSpPr>
            <a:grpSpLocks/>
          </p:cNvGrpSpPr>
          <p:nvPr/>
        </p:nvGrpSpPr>
        <p:grpSpPr bwMode="auto">
          <a:xfrm>
            <a:off x="3111398" y="3923523"/>
            <a:ext cx="3095625" cy="1173163"/>
            <a:chOff x="3086" y="2394"/>
            <a:chExt cx="6925" cy="4811"/>
          </a:xfrm>
        </p:grpSpPr>
        <p:sp>
          <p:nvSpPr>
            <p:cNvPr id="43021" name="Oval 5"/>
            <p:cNvSpPr>
              <a:spLocks noChangeArrowheads="1"/>
            </p:cNvSpPr>
            <p:nvPr/>
          </p:nvSpPr>
          <p:spPr bwMode="auto">
            <a:xfrm>
              <a:off x="3086" y="4194"/>
              <a:ext cx="2365" cy="12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sz="800" b="1">
                  <a:solidFill>
                    <a:prstClr val="black"/>
                  </a:solidFill>
                  <a:latin typeface="Times New Roman" pitchFamily="18" charset="0"/>
                </a:rPr>
                <a:t>Капитал</a:t>
              </a:r>
            </a:p>
          </p:txBody>
        </p:sp>
        <p:sp>
          <p:nvSpPr>
            <p:cNvPr id="43022" name="Oval 6"/>
            <p:cNvSpPr>
              <a:spLocks noChangeArrowheads="1"/>
            </p:cNvSpPr>
            <p:nvPr/>
          </p:nvSpPr>
          <p:spPr bwMode="auto">
            <a:xfrm>
              <a:off x="5430" y="2394"/>
              <a:ext cx="1960" cy="12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sz="800" b="1">
                  <a:solidFill>
                    <a:prstClr val="black"/>
                  </a:solidFill>
                  <a:latin typeface="Times New Roman" pitchFamily="18" charset="0"/>
                </a:rPr>
                <a:t>   Власть</a:t>
              </a:r>
            </a:p>
          </p:txBody>
        </p:sp>
        <p:sp>
          <p:nvSpPr>
            <p:cNvPr id="43023" name="Oval 7"/>
            <p:cNvSpPr>
              <a:spLocks noChangeArrowheads="1"/>
            </p:cNvSpPr>
            <p:nvPr/>
          </p:nvSpPr>
          <p:spPr bwMode="auto">
            <a:xfrm>
              <a:off x="5387" y="5962"/>
              <a:ext cx="2216" cy="12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sz="800" b="1" dirty="0">
                  <a:solidFill>
                    <a:prstClr val="black"/>
                  </a:solidFill>
                  <a:latin typeface="Times New Roman" pitchFamily="18" charset="0"/>
                </a:rPr>
                <a:t>Народ</a:t>
              </a:r>
              <a:endParaRPr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43024" name="Oval 8"/>
            <p:cNvSpPr>
              <a:spLocks noChangeArrowheads="1"/>
            </p:cNvSpPr>
            <p:nvPr/>
          </p:nvSpPr>
          <p:spPr bwMode="auto">
            <a:xfrm>
              <a:off x="7641" y="4194"/>
              <a:ext cx="2370" cy="12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sz="800" b="1">
                  <a:solidFill>
                    <a:prstClr val="black"/>
                  </a:solidFill>
                  <a:latin typeface="Times New Roman" pitchFamily="18" charset="0"/>
                </a:rPr>
                <a:t>Менталитет</a:t>
              </a:r>
            </a:p>
          </p:txBody>
        </p:sp>
        <p:sp>
          <p:nvSpPr>
            <p:cNvPr id="43025" name="Line 9"/>
            <p:cNvSpPr>
              <a:spLocks noChangeShapeType="1"/>
            </p:cNvSpPr>
            <p:nvPr/>
          </p:nvSpPr>
          <p:spPr bwMode="auto">
            <a:xfrm>
              <a:off x="6381" y="3654"/>
              <a:ext cx="0" cy="234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3026" name="Line 10"/>
            <p:cNvSpPr>
              <a:spLocks noChangeShapeType="1"/>
            </p:cNvSpPr>
            <p:nvPr/>
          </p:nvSpPr>
          <p:spPr bwMode="auto">
            <a:xfrm flipH="1">
              <a:off x="4041" y="3114"/>
              <a:ext cx="1620" cy="108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3027" name="Line 11"/>
            <p:cNvSpPr>
              <a:spLocks noChangeShapeType="1"/>
            </p:cNvSpPr>
            <p:nvPr/>
          </p:nvSpPr>
          <p:spPr bwMode="auto">
            <a:xfrm flipH="1" flipV="1">
              <a:off x="7101" y="3114"/>
              <a:ext cx="1620" cy="108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3028" name="Line 12"/>
            <p:cNvSpPr>
              <a:spLocks noChangeShapeType="1"/>
            </p:cNvSpPr>
            <p:nvPr/>
          </p:nvSpPr>
          <p:spPr bwMode="auto">
            <a:xfrm>
              <a:off x="4041" y="5454"/>
              <a:ext cx="1431" cy="113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3029" name="Line 13"/>
            <p:cNvSpPr>
              <a:spLocks noChangeShapeType="1"/>
            </p:cNvSpPr>
            <p:nvPr/>
          </p:nvSpPr>
          <p:spPr bwMode="auto">
            <a:xfrm flipH="1">
              <a:off x="7582" y="5454"/>
              <a:ext cx="1139" cy="1095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3030" name="Line 14"/>
            <p:cNvSpPr>
              <a:spLocks noChangeShapeType="1"/>
            </p:cNvSpPr>
            <p:nvPr/>
          </p:nvSpPr>
          <p:spPr bwMode="auto">
            <a:xfrm>
              <a:off x="5249" y="4812"/>
              <a:ext cx="252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sp>
        <p:nvSpPr>
          <p:cNvPr id="43020" name="Прямоугольник 21"/>
          <p:cNvSpPr>
            <a:spLocks noChangeArrowheads="1"/>
          </p:cNvSpPr>
          <p:nvPr/>
        </p:nvSpPr>
        <p:spPr bwMode="auto">
          <a:xfrm>
            <a:off x="6516216" y="4016156"/>
            <a:ext cx="2000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14288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1200" i="1" dirty="0">
                <a:solidFill>
                  <a:srgbClr val="CC3300"/>
                </a:solidFill>
                <a:latin typeface="Times New Roman" pitchFamily="18" charset="0"/>
              </a:rPr>
              <a:t>RR</a:t>
            </a:r>
            <a:r>
              <a:rPr sz="1200" i="1" dirty="0">
                <a:solidFill>
                  <a:srgbClr val="CC3300"/>
                </a:solidFill>
                <a:latin typeface="Times New Roman" pitchFamily="18" charset="0"/>
              </a:rPr>
              <a:t>, </a:t>
            </a:r>
            <a:r>
              <a:rPr lang="en-US" sz="1200" i="1" dirty="0">
                <a:solidFill>
                  <a:srgbClr val="CC3300"/>
                </a:solidFill>
                <a:latin typeface="Times New Roman" pitchFamily="18" charset="0"/>
              </a:rPr>
              <a:t>CC</a:t>
            </a:r>
            <a:r>
              <a:rPr sz="1200" i="1" dirty="0">
                <a:solidFill>
                  <a:srgbClr val="CC3300"/>
                </a:solidFill>
                <a:latin typeface="Times New Roman" pitchFamily="18" charset="0"/>
              </a:rPr>
              <a:t>, </a:t>
            </a:r>
            <a:r>
              <a:rPr lang="en-US" sz="1200" i="1" dirty="0">
                <a:solidFill>
                  <a:srgbClr val="CC3300"/>
                </a:solidFill>
                <a:latin typeface="Times New Roman" pitchFamily="18" charset="0"/>
              </a:rPr>
              <a:t>PP</a:t>
            </a:r>
            <a:r>
              <a:rPr sz="1200" i="1" dirty="0">
                <a:solidFill>
                  <a:srgbClr val="CC3300"/>
                </a:solidFill>
                <a:latin typeface="Times New Roman" pitchFamily="18" charset="0"/>
              </a:rPr>
              <a:t>, ММ - основные</a:t>
            </a:r>
          </a:p>
          <a:p>
            <a:pPr indent="14288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1200" i="1" dirty="0">
                <a:solidFill>
                  <a:srgbClr val="008000"/>
                </a:solidFill>
                <a:latin typeface="Times New Roman" pitchFamily="18" charset="0"/>
              </a:rPr>
              <a:t>CR</a:t>
            </a:r>
            <a:r>
              <a:rPr sz="1200" i="1" dirty="0">
                <a:solidFill>
                  <a:srgbClr val="008000"/>
                </a:solidFill>
                <a:latin typeface="Times New Roman" pitchFamily="18" charset="0"/>
              </a:rPr>
              <a:t>, </a:t>
            </a:r>
            <a:r>
              <a:rPr lang="en-US" sz="1200" i="1" dirty="0">
                <a:solidFill>
                  <a:srgbClr val="008000"/>
                </a:solidFill>
                <a:latin typeface="Times New Roman" pitchFamily="18" charset="0"/>
              </a:rPr>
              <a:t>RM</a:t>
            </a:r>
            <a:r>
              <a:rPr sz="1200" i="1" dirty="0">
                <a:solidFill>
                  <a:srgbClr val="008000"/>
                </a:solidFill>
                <a:latin typeface="Times New Roman" pitchFamily="18" charset="0"/>
              </a:rPr>
              <a:t>, </a:t>
            </a:r>
            <a:r>
              <a:rPr lang="en-US" sz="1200" i="1" dirty="0">
                <a:solidFill>
                  <a:srgbClr val="008000"/>
                </a:solidFill>
                <a:latin typeface="Times New Roman" pitchFamily="18" charset="0"/>
              </a:rPr>
              <a:t>MP</a:t>
            </a:r>
            <a:r>
              <a:rPr sz="1200" i="1" dirty="0">
                <a:solidFill>
                  <a:srgbClr val="008000"/>
                </a:solidFill>
                <a:latin typeface="Times New Roman" pitchFamily="18" charset="0"/>
              </a:rPr>
              <a:t>, </a:t>
            </a:r>
            <a:r>
              <a:rPr lang="en-US" sz="1200" i="1" dirty="0">
                <a:solidFill>
                  <a:srgbClr val="008000"/>
                </a:solidFill>
                <a:latin typeface="Times New Roman" pitchFamily="18" charset="0"/>
              </a:rPr>
              <a:t>PC</a:t>
            </a:r>
            <a:r>
              <a:rPr sz="1200" i="1" dirty="0">
                <a:solidFill>
                  <a:srgbClr val="008000"/>
                </a:solidFill>
                <a:latin typeface="Times New Roman" pitchFamily="18" charset="0"/>
              </a:rPr>
              <a:t> – сильные</a:t>
            </a:r>
          </a:p>
          <a:p>
            <a:pPr indent="14288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1200" i="1" dirty="0">
                <a:solidFill>
                  <a:srgbClr val="0000FF"/>
                </a:solidFill>
                <a:latin typeface="Times New Roman" pitchFamily="18" charset="0"/>
              </a:rPr>
              <a:t>CM</a:t>
            </a:r>
            <a:r>
              <a:rPr sz="1200" i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1200" i="1" dirty="0">
                <a:solidFill>
                  <a:srgbClr val="0000FF"/>
                </a:solidFill>
                <a:latin typeface="Times New Roman" pitchFamily="18" charset="0"/>
              </a:rPr>
              <a:t>PR</a:t>
            </a:r>
            <a:r>
              <a:rPr sz="1200" i="1" dirty="0">
                <a:solidFill>
                  <a:srgbClr val="0000FF"/>
                </a:solidFill>
                <a:latin typeface="Times New Roman" pitchFamily="18" charset="0"/>
              </a:rPr>
              <a:t> - слабые</a:t>
            </a:r>
          </a:p>
        </p:txBody>
      </p:sp>
    </p:spTree>
    <p:extLst>
      <p:ext uri="{BB962C8B-B14F-4D97-AF65-F5344CB8AC3E}">
        <p14:creationId xmlns:p14="http://schemas.microsoft.com/office/powerpoint/2010/main" val="298630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888163" y="6348413"/>
            <a:ext cx="2133600" cy="354012"/>
          </a:xfrm>
        </p:spPr>
        <p:txBody>
          <a:bodyPr/>
          <a:lstStyle/>
          <a:p>
            <a:pPr>
              <a:defRPr/>
            </a:pPr>
            <a:fld id="{F2F31726-2DF4-4CA8-B6DB-5FBD8E99A540}" type="slidenum">
              <a:rPr lang="ru-RU" smtClean="0"/>
              <a:pPr>
                <a:defRPr/>
              </a:pPr>
              <a:t>56</a:t>
            </a:fld>
            <a:endParaRPr lang="ru-RU"/>
          </a:p>
        </p:txBody>
      </p:sp>
      <p:sp>
        <p:nvSpPr>
          <p:cNvPr id="221188" name="Rectangle 4"/>
          <p:cNvSpPr>
            <a:spLocks noChangeArrowheads="1"/>
          </p:cNvSpPr>
          <p:nvPr/>
        </p:nvSpPr>
        <p:spPr bwMode="auto">
          <a:xfrm>
            <a:off x="128588" y="1285875"/>
            <a:ext cx="3900487" cy="676275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>
              <a:lnSpc>
                <a:spcPct val="95000"/>
              </a:lnSpc>
              <a:buClr>
                <a:schemeClr val="tx2"/>
              </a:buClr>
              <a:defRPr/>
            </a:pPr>
            <a:r>
              <a:rPr lang="ru-RU" sz="1200" b="1" dirty="0">
                <a:solidFill>
                  <a:srgbClr val="004A8E"/>
                </a:solidFill>
              </a:rPr>
              <a:t>Проведены опросы студентов (1,2 курсы, </a:t>
            </a:r>
            <a:r>
              <a:rPr lang="ru-RU" sz="1200" b="1" dirty="0" err="1">
                <a:solidFill>
                  <a:srgbClr val="004A8E"/>
                </a:solidFill>
              </a:rPr>
              <a:t>вып</a:t>
            </a:r>
            <a:r>
              <a:rPr lang="ru-RU" sz="1200" b="1" dirty="0">
                <a:solidFill>
                  <a:srgbClr val="004A8E"/>
                </a:solidFill>
              </a:rPr>
              <a:t>.) по удовлетворенности доходами и удовлетворенности самореализацией  </a:t>
            </a: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38" y="404664"/>
            <a:ext cx="8288337" cy="592138"/>
          </a:xfrm>
        </p:spPr>
        <p:txBody>
          <a:bodyPr/>
          <a:lstStyle/>
          <a:p>
            <a:pPr algn="r" eaLnBrk="1" hangingPunct="1"/>
            <a:r>
              <a:rPr lang="ru-RU" dirty="0"/>
              <a:t>Закон капитал-менталитет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7688" y="819150"/>
            <a:ext cx="8462962" cy="514350"/>
          </a:xfrm>
        </p:spPr>
        <p:txBody>
          <a:bodyPr/>
          <a:lstStyle/>
          <a:p>
            <a:pPr marL="0" indent="14288" eaLnBrk="1" hangingPunct="1">
              <a:buFont typeface="Wingdings" pitchFamily="2" charset="2"/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Пример.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</a:rPr>
              <a:t> Статус магистрантов</a:t>
            </a:r>
            <a:endParaRPr lang="ru-RU" sz="2400" b="1" dirty="0">
              <a:solidFill>
                <a:srgbClr val="C00000"/>
              </a:solidFill>
            </a:endParaRPr>
          </a:p>
          <a:p>
            <a:pPr marL="0" indent="14288" eaLnBrk="1" hangingPunct="1">
              <a:buFont typeface="Tahoma" pitchFamily="34" charset="0"/>
              <a:buNone/>
            </a:pPr>
            <a:endParaRPr lang="ru-RU" sz="1800" b="1" dirty="0">
              <a:solidFill>
                <a:srgbClr val="C00000"/>
              </a:solidFill>
            </a:endParaRPr>
          </a:p>
          <a:p>
            <a:pPr marL="0" indent="14288" eaLnBrk="1" hangingPunct="1">
              <a:buFont typeface="Wingdings" pitchFamily="2" charset="2"/>
              <a:buNone/>
            </a:pPr>
            <a:endParaRPr lang="ru-RU" sz="1800" b="1" i="1" dirty="0">
              <a:latin typeface="Times New Roman" pitchFamily="18" charset="0"/>
            </a:endParaRPr>
          </a:p>
          <a:p>
            <a:pPr marL="0" indent="14288" eaLnBrk="1" hangingPunct="1">
              <a:buFont typeface="Wingdings" pitchFamily="2" charset="2"/>
              <a:buNone/>
            </a:pPr>
            <a:endParaRPr lang="ru-RU" sz="1400" b="1" i="1" dirty="0">
              <a:latin typeface="Times New Roman" pitchFamily="18" charset="0"/>
            </a:endParaRPr>
          </a:p>
          <a:p>
            <a:pPr marL="0" indent="14288" eaLnBrk="1" hangingPunct="1">
              <a:buFont typeface="Wingdings" pitchFamily="2" charset="2"/>
              <a:buNone/>
            </a:pPr>
            <a:endParaRPr lang="ru-RU" sz="1400" b="1" i="1" dirty="0">
              <a:solidFill>
                <a:srgbClr val="15151A"/>
              </a:solidFill>
              <a:cs typeface="Times New Roman" pitchFamily="18" charset="0"/>
            </a:endParaRPr>
          </a:p>
          <a:p>
            <a:pPr marL="0" indent="14288" eaLnBrk="1" hangingPunct="1">
              <a:buFont typeface="Wingdings" pitchFamily="2" charset="2"/>
              <a:buNone/>
            </a:pPr>
            <a:endParaRPr lang="ru-RU" sz="1800" b="1" i="1" dirty="0">
              <a:latin typeface="Times New Roman" pitchFamily="18" charset="0"/>
            </a:endParaRPr>
          </a:p>
        </p:txBody>
      </p:sp>
      <p:sp>
        <p:nvSpPr>
          <p:cNvPr id="1127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2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52400" y="5819775"/>
            <a:ext cx="8826500" cy="800100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>
              <a:lnSpc>
                <a:spcPct val="95000"/>
              </a:lnSpc>
              <a:buClr>
                <a:schemeClr val="tx2"/>
              </a:buClr>
              <a:defRPr/>
            </a:pPr>
            <a:r>
              <a:rPr lang="ru-RU" sz="1400" i="1" dirty="0">
                <a:solidFill>
                  <a:srgbClr val="004A8E"/>
                </a:solidFill>
              </a:rPr>
              <a:t>Замечание 1. Студенты слабо вовлечены в социальные процессы, связанные с властью и семьей.</a:t>
            </a:r>
          </a:p>
          <a:p>
            <a:pPr>
              <a:lnSpc>
                <a:spcPct val="95000"/>
              </a:lnSpc>
              <a:buClr>
                <a:schemeClr val="tx2"/>
              </a:buClr>
              <a:defRPr/>
            </a:pPr>
            <a:r>
              <a:rPr lang="ru-RU" sz="1400" i="1" dirty="0">
                <a:solidFill>
                  <a:srgbClr val="004A8E"/>
                </a:solidFill>
              </a:rPr>
              <a:t>Замечание 2. Кривая равновесия устойчива. Отклонение от кривой приводит к быстрому возврату (седло). 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362450" y="1276350"/>
            <a:ext cx="4581525" cy="704850"/>
          </a:xfrm>
          <a:prstGeom prst="rect">
            <a:avLst/>
          </a:prstGeom>
          <a:solidFill>
            <a:srgbClr val="FFE48F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>
              <a:lnSpc>
                <a:spcPct val="95000"/>
              </a:lnSpc>
              <a:buClr>
                <a:schemeClr val="tx2"/>
              </a:buClr>
              <a:defRPr/>
            </a:pPr>
            <a:r>
              <a:rPr lang="ru-RU" sz="1200" b="1" dirty="0">
                <a:solidFill>
                  <a:srgbClr val="004A8E"/>
                </a:solidFill>
              </a:rPr>
              <a:t>Из ответов на анкеты построены усредненные показатели удовлетворенности доходами (</a:t>
            </a:r>
            <a:r>
              <a:rPr lang="en-US" sz="1200" b="1" dirty="0">
                <a:solidFill>
                  <a:srgbClr val="004A8E"/>
                </a:solidFill>
              </a:rPr>
              <a:t>S</a:t>
            </a:r>
            <a:r>
              <a:rPr lang="ru-RU" sz="1200" b="1" dirty="0">
                <a:solidFill>
                  <a:srgbClr val="004A8E"/>
                </a:solidFill>
              </a:rPr>
              <a:t>)</a:t>
            </a:r>
            <a:r>
              <a:rPr lang="en-US" sz="1200" b="1" dirty="0">
                <a:solidFill>
                  <a:srgbClr val="004A8E"/>
                </a:solidFill>
              </a:rPr>
              <a:t> </a:t>
            </a:r>
            <a:r>
              <a:rPr lang="ru-RU" sz="1200" b="1" dirty="0">
                <a:solidFill>
                  <a:srgbClr val="004A8E"/>
                </a:solidFill>
              </a:rPr>
              <a:t>и удовлетворенности самореализацией (</a:t>
            </a:r>
            <a:r>
              <a:rPr lang="en-US" sz="1200" b="1" dirty="0">
                <a:solidFill>
                  <a:srgbClr val="004A8E"/>
                </a:solidFill>
              </a:rPr>
              <a:t>R</a:t>
            </a:r>
            <a:r>
              <a:rPr lang="ru-RU" sz="1200" b="1" dirty="0">
                <a:solidFill>
                  <a:srgbClr val="004A8E"/>
                </a:solidFill>
              </a:rPr>
              <a:t>) со шкалой от -1 до </a:t>
            </a:r>
            <a:r>
              <a:rPr lang="en-US" sz="1200" b="1" dirty="0">
                <a:solidFill>
                  <a:srgbClr val="004A8E"/>
                </a:solidFill>
              </a:rPr>
              <a:t>1</a:t>
            </a:r>
            <a:endParaRPr lang="ru-RU" sz="1200" b="1" dirty="0">
              <a:solidFill>
                <a:srgbClr val="004A8E"/>
              </a:solidFill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23825" y="4105275"/>
            <a:ext cx="4238625" cy="1476375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>
              <a:lnSpc>
                <a:spcPct val="95000"/>
              </a:lnSpc>
              <a:buClr>
                <a:schemeClr val="tx2"/>
              </a:buClr>
              <a:defRPr/>
            </a:pPr>
            <a:r>
              <a:rPr lang="ru-RU" sz="1400" dirty="0">
                <a:solidFill>
                  <a:srgbClr val="004A8E"/>
                </a:solidFill>
              </a:rPr>
              <a:t>Искали:</a:t>
            </a:r>
          </a:p>
          <a:p>
            <a:pPr>
              <a:lnSpc>
                <a:spcPct val="95000"/>
              </a:lnSpc>
              <a:buClr>
                <a:schemeClr val="tx2"/>
              </a:buClr>
              <a:defRPr/>
            </a:pPr>
            <a:r>
              <a:rPr lang="ru-RU" sz="1400" dirty="0">
                <a:solidFill>
                  <a:srgbClr val="004A8E"/>
                </a:solidFill>
              </a:rPr>
              <a:t>Искали зависимость удовлетворенности самореализацией и доходами</a:t>
            </a:r>
          </a:p>
          <a:p>
            <a:pPr>
              <a:lnSpc>
                <a:spcPct val="95000"/>
              </a:lnSpc>
              <a:buClr>
                <a:schemeClr val="tx2"/>
              </a:buClr>
              <a:defRPr/>
            </a:pPr>
            <a:r>
              <a:rPr lang="ru-RU" sz="1400" dirty="0">
                <a:solidFill>
                  <a:srgbClr val="004A8E"/>
                </a:solidFill>
              </a:rPr>
              <a:t>Нашли:</a:t>
            </a:r>
          </a:p>
          <a:p>
            <a:pPr>
              <a:lnSpc>
                <a:spcPct val="95000"/>
              </a:lnSpc>
              <a:buClr>
                <a:schemeClr val="tx2"/>
              </a:buClr>
              <a:defRPr/>
            </a:pPr>
            <a:r>
              <a:rPr lang="ru-RU" sz="1400" dirty="0">
                <a:solidFill>
                  <a:srgbClr val="004A8E"/>
                </a:solidFill>
              </a:rPr>
              <a:t>Прямую (обратную линейную) зависимость между удовлетворенность доходом и  удовлетворенностью самореализацией </a:t>
            </a: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4257675" y="218122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26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713245"/>
              </p:ext>
            </p:extLst>
          </p:nvPr>
        </p:nvGraphicFramePr>
        <p:xfrm>
          <a:off x="658813" y="2420888"/>
          <a:ext cx="26019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2" name="Формула" r:id="rId4" imgW="774360" imgH="190440" progId="Equation.3">
                  <p:embed/>
                </p:oleObj>
              </mc:Choice>
              <mc:Fallback>
                <p:oleObj name="Формула" r:id="rId4" imgW="7743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2420888"/>
                        <a:ext cx="2601912" cy="51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Прямая со стрелкой 20"/>
          <p:cNvCxnSpPr/>
          <p:nvPr/>
        </p:nvCxnSpPr>
        <p:spPr>
          <a:xfrm>
            <a:off x="5181600" y="2428875"/>
            <a:ext cx="361950" cy="200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038850" y="2933700"/>
            <a:ext cx="361950" cy="200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7115175" y="3533775"/>
            <a:ext cx="361950" cy="200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 flipH="1" flipV="1">
            <a:off x="5734050" y="3467100"/>
            <a:ext cx="419100" cy="323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6415087" y="2538413"/>
            <a:ext cx="447675" cy="323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4514850" y="4895850"/>
            <a:ext cx="4457700" cy="704850"/>
          </a:xfrm>
          <a:prstGeom prst="rect">
            <a:avLst/>
          </a:prstGeom>
          <a:solidFill>
            <a:srgbClr val="FFE48F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>
              <a:lnSpc>
                <a:spcPct val="95000"/>
              </a:lnSpc>
              <a:buClr>
                <a:schemeClr val="tx2"/>
              </a:buClr>
              <a:defRPr/>
            </a:pPr>
            <a:r>
              <a:rPr lang="ru-RU" sz="1200" b="1" dirty="0">
                <a:solidFill>
                  <a:srgbClr val="004A8E"/>
                </a:solidFill>
              </a:rPr>
              <a:t>Позже выяснилось, что траекторная картина имеет форму седла.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46221"/>
              </p:ext>
            </p:extLst>
          </p:nvPr>
        </p:nvGraphicFramePr>
        <p:xfrm>
          <a:off x="1463" y="3148013"/>
          <a:ext cx="435451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3" name="Формула" r:id="rId6" imgW="1295280" imgH="177480" progId="Equation.3">
                  <p:embed/>
                </p:oleObj>
              </mc:Choice>
              <mc:Fallback>
                <p:oleObj name="Формула" r:id="rId6" imgW="1295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" y="3148013"/>
                        <a:ext cx="435451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7780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916832"/>
            <a:ext cx="8280920" cy="26642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3200" i="1" dirty="0"/>
          </a:p>
          <a:p>
            <a:pPr marL="0" indent="0" algn="ctr">
              <a:buNone/>
            </a:pPr>
            <a:r>
              <a:rPr lang="ru-RU" sz="5400" i="1" dirty="0"/>
              <a:t>Вопросы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425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4648200" cy="914400"/>
          </a:xfrm>
        </p:spPr>
        <p:txBody>
          <a:bodyPr>
            <a:normAutofit fontScale="90000"/>
          </a:bodyPr>
          <a:lstStyle/>
          <a:p>
            <a:r>
              <a:rPr lang="ru-RU" dirty="0"/>
              <a:t>Силантьев Альберт Юрьевич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284984"/>
            <a:ext cx="1800200" cy="2400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828801"/>
            <a:ext cx="5796136" cy="3976464"/>
          </a:xfrm>
        </p:spPr>
        <p:txBody>
          <a:bodyPr>
            <a:normAutofit fontScale="85000" lnSpcReduction="20000"/>
          </a:bodyPr>
          <a:lstStyle/>
          <a:p>
            <a:r>
              <a:rPr lang="ru-RU" sz="1800" dirty="0"/>
              <a:t>ФМШ18 (Колмогоров А.Н.) 1975</a:t>
            </a:r>
          </a:p>
          <a:p>
            <a:r>
              <a:rPr lang="ru-RU" sz="1800" dirty="0"/>
              <a:t>МФТИ  (Кудрявцев Н.Н.) 1977</a:t>
            </a:r>
          </a:p>
          <a:p>
            <a:r>
              <a:rPr lang="ru-RU" sz="1800" dirty="0" err="1"/>
              <a:t>ИПМех</a:t>
            </a:r>
            <a:r>
              <a:rPr lang="ru-RU" sz="1800" dirty="0"/>
              <a:t> РАН (Райзер Ю.П., Суржиков С.Т.) 1983</a:t>
            </a:r>
          </a:p>
          <a:p>
            <a:r>
              <a:rPr lang="ru-RU" sz="1800" dirty="0"/>
              <a:t>50 ЦНИИ ВКС (Алексеев Э.В., Меньшиков В.А., Медведев А.А., Малков С.Ю</a:t>
            </a:r>
            <a:r>
              <a:rPr lang="ru-RU" sz="1800" dirty="0" smtClean="0"/>
              <a:t>., Ковалев В.И.) </a:t>
            </a:r>
            <a:r>
              <a:rPr lang="ru-RU" sz="1800" dirty="0"/>
              <a:t>1989</a:t>
            </a:r>
          </a:p>
          <a:p>
            <a:r>
              <a:rPr lang="ru-RU" sz="1800" dirty="0"/>
              <a:t>ИАА УДП РФ, ИСПИ РАН 2000</a:t>
            </a:r>
            <a:r>
              <a:rPr lang="en-US" sz="1800" dirty="0"/>
              <a:t> </a:t>
            </a:r>
            <a:r>
              <a:rPr lang="ru-RU" sz="1800" dirty="0"/>
              <a:t>(Осипов Г.В., </a:t>
            </a:r>
            <a:r>
              <a:rPr lang="ru-RU" sz="1800" dirty="0" err="1"/>
              <a:t>Чернавский</a:t>
            </a:r>
            <a:r>
              <a:rPr lang="ru-RU" sz="1800" dirty="0"/>
              <a:t> Д.С., Бурков В.Н., Новиков Д.А.)</a:t>
            </a:r>
            <a:endParaRPr lang="en-US" sz="1800" dirty="0"/>
          </a:p>
          <a:p>
            <a:r>
              <a:rPr lang="ru-RU" sz="1800" dirty="0"/>
              <a:t>Академия </a:t>
            </a:r>
            <a:r>
              <a:rPr lang="en-US" sz="1800" dirty="0"/>
              <a:t>IBS</a:t>
            </a:r>
            <a:r>
              <a:rPr lang="ru-RU" sz="1800" dirty="0"/>
              <a:t> (МФТИ, </a:t>
            </a:r>
            <a:r>
              <a:rPr lang="ru-RU" sz="1800" dirty="0" err="1"/>
              <a:t>МИСиС</a:t>
            </a:r>
            <a:r>
              <a:rPr lang="ru-RU" sz="1800" dirty="0"/>
              <a:t>, ВШЭ)</a:t>
            </a:r>
            <a:r>
              <a:rPr lang="en-US" sz="1800" dirty="0"/>
              <a:t> 2006</a:t>
            </a:r>
            <a:endParaRPr lang="ru-RU" sz="1800" dirty="0"/>
          </a:p>
          <a:p>
            <a:r>
              <a:rPr lang="ru-RU" sz="1800" dirty="0"/>
              <a:t>Компании </a:t>
            </a:r>
            <a:r>
              <a:rPr lang="en-US" sz="1800" dirty="0"/>
              <a:t>IBS, Huawei 2002,201</a:t>
            </a:r>
            <a:r>
              <a:rPr lang="ru-RU" sz="1800" dirty="0" smtClean="0"/>
              <a:t>8</a:t>
            </a:r>
            <a:endParaRPr lang="ru-RU" sz="1800" dirty="0"/>
          </a:p>
          <a:p>
            <a:endParaRPr lang="ru-RU" sz="1800" dirty="0"/>
          </a:p>
          <a:p>
            <a:pPr marL="0" indent="0">
              <a:buNone/>
            </a:pPr>
            <a:r>
              <a:rPr lang="ru-RU" sz="1300" dirty="0" smtClean="0"/>
              <a:t>Член научных сообществ:</a:t>
            </a:r>
            <a:endParaRPr lang="ru-RU" sz="1300" dirty="0"/>
          </a:p>
          <a:p>
            <a:pPr>
              <a:buFontTx/>
              <a:buChar char="-"/>
            </a:pPr>
            <a:r>
              <a:rPr lang="ru-RU" sz="1300" dirty="0"/>
              <a:t>Академии Военных Наук РФ</a:t>
            </a:r>
          </a:p>
          <a:p>
            <a:pPr>
              <a:buFontTx/>
              <a:buChar char="-"/>
            </a:pPr>
            <a:r>
              <a:rPr lang="ru-RU" sz="1300" dirty="0"/>
              <a:t>Академии Естественных Наук РФ</a:t>
            </a:r>
          </a:p>
          <a:p>
            <a:pPr>
              <a:buFontTx/>
              <a:buChar char="-"/>
            </a:pPr>
            <a:r>
              <a:rPr lang="ru-RU" sz="1300" dirty="0"/>
              <a:t>Международной Академии Энерго-информационных Наук</a:t>
            </a:r>
          </a:p>
        </p:txBody>
      </p:sp>
      <p:pic>
        <p:nvPicPr>
          <p:cNvPr id="6" name="Рисунок 5" descr="Изображение выглядит как человек, стена, мужчи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91C06EBA-C3BF-4362-966F-46B013D9341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540" y="1268760"/>
            <a:ext cx="1911617" cy="24002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4145002"/>
      </p:ext>
    </p:extLst>
  </p:cSld>
  <p:clrMapOvr>
    <a:masterClrMapping/>
  </p:clrMapOvr>
  <p:transition spd="slow">
    <p:wip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3" name="Group 3"/>
          <p:cNvGrpSpPr>
            <a:grpSpLocks/>
          </p:cNvGrpSpPr>
          <p:nvPr/>
        </p:nvGrpSpPr>
        <p:grpSpPr bwMode="auto">
          <a:xfrm>
            <a:off x="146" y="969836"/>
            <a:ext cx="9145341" cy="5751639"/>
            <a:chOff x="-42" y="-256"/>
            <a:chExt cx="2769" cy="10045"/>
          </a:xfrm>
          <a:solidFill>
            <a:schemeClr val="accent5">
              <a:lumMod val="40000"/>
              <a:lumOff val="60000"/>
              <a:alpha val="16000"/>
            </a:schemeClr>
          </a:solidFill>
        </p:grpSpPr>
        <p:grpSp>
          <p:nvGrpSpPr>
            <p:cNvPr id="76806" name="Group 4"/>
            <p:cNvGrpSpPr>
              <a:grpSpLocks/>
            </p:cNvGrpSpPr>
            <p:nvPr/>
          </p:nvGrpSpPr>
          <p:grpSpPr bwMode="auto">
            <a:xfrm>
              <a:off x="0" y="0"/>
              <a:ext cx="2691" cy="9786"/>
              <a:chOff x="0" y="0"/>
              <a:chExt cx="2691" cy="9786"/>
            </a:xfrm>
            <a:grpFill/>
          </p:grpSpPr>
          <p:grpSp>
            <p:nvGrpSpPr>
              <p:cNvPr id="76808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686" cy="576"/>
                <a:chOff x="0" y="0"/>
                <a:chExt cx="686" cy="576"/>
              </a:xfrm>
              <a:grpFill/>
            </p:grpSpPr>
            <p:sp>
              <p:nvSpPr>
                <p:cNvPr id="76938" name="Rectangle 6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600" cy="57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000" b="1" dirty="0">
                      <a:solidFill>
                        <a:srgbClr val="CC3300"/>
                      </a:solidFill>
                      <a:cs typeface="Times New Roman" pitchFamily="18" charset="0"/>
                    </a:rPr>
                    <a:t>Социальные организмы</a:t>
                  </a:r>
                </a:p>
                <a:p>
                  <a:pPr algn="ctr" eaLnBrk="0" hangingPunct="0"/>
                  <a:endParaRPr lang="ru-RU" sz="1000" b="1" dirty="0">
                    <a:solidFill>
                      <a:srgbClr val="CC3300"/>
                    </a:solidFill>
                  </a:endParaRPr>
                </a:p>
              </p:txBody>
            </p:sp>
            <p:sp>
              <p:nvSpPr>
                <p:cNvPr id="76939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86" cy="576"/>
                </a:xfrm>
                <a:prstGeom prst="rect">
                  <a:avLst/>
                </a:prstGeom>
                <a:grp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6809" name="Group 8"/>
              <p:cNvGrpSpPr>
                <a:grpSpLocks/>
              </p:cNvGrpSpPr>
              <p:nvPr/>
            </p:nvGrpSpPr>
            <p:grpSpPr bwMode="auto">
              <a:xfrm>
                <a:off x="686" y="0"/>
                <a:ext cx="666" cy="576"/>
                <a:chOff x="686" y="0"/>
                <a:chExt cx="666" cy="576"/>
              </a:xfrm>
              <a:grpFill/>
            </p:grpSpPr>
            <p:sp>
              <p:nvSpPr>
                <p:cNvPr id="76936" name="Rectangle 9"/>
                <p:cNvSpPr>
                  <a:spLocks noChangeArrowheads="1"/>
                </p:cNvSpPr>
                <p:nvPr/>
              </p:nvSpPr>
              <p:spPr bwMode="auto">
                <a:xfrm>
                  <a:off x="729" y="0"/>
                  <a:ext cx="580" cy="57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000" b="1">
                      <a:solidFill>
                        <a:srgbClr val="CC3300"/>
                      </a:solidFill>
                      <a:cs typeface="Times New Roman" pitchFamily="18" charset="0"/>
                    </a:rPr>
                    <a:t>Определяющие факторы</a:t>
                  </a:r>
                </a:p>
                <a:p>
                  <a:pPr algn="ctr" eaLnBrk="0" hangingPunct="0"/>
                  <a:r>
                    <a:rPr lang="ru-RU" sz="1000" b="1">
                      <a:cs typeface="Times New Roman" pitchFamily="18" charset="0"/>
                    </a:rPr>
                    <a:t> </a:t>
                  </a:r>
                </a:p>
                <a:p>
                  <a:pPr algn="ctr" eaLnBrk="0" hangingPunct="0"/>
                  <a:endParaRPr lang="ru-RU" sz="1000" b="1"/>
                </a:p>
              </p:txBody>
            </p:sp>
            <p:sp>
              <p:nvSpPr>
                <p:cNvPr id="76937" name="Rectangle 10"/>
                <p:cNvSpPr>
                  <a:spLocks noChangeArrowheads="1"/>
                </p:cNvSpPr>
                <p:nvPr/>
              </p:nvSpPr>
              <p:spPr bwMode="auto">
                <a:xfrm>
                  <a:off x="686" y="0"/>
                  <a:ext cx="666" cy="576"/>
                </a:xfrm>
                <a:prstGeom prst="rect">
                  <a:avLst/>
                </a:prstGeom>
                <a:grp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6810" name="Group 11"/>
              <p:cNvGrpSpPr>
                <a:grpSpLocks/>
              </p:cNvGrpSpPr>
              <p:nvPr/>
            </p:nvGrpSpPr>
            <p:grpSpPr bwMode="auto">
              <a:xfrm>
                <a:off x="1352" y="0"/>
                <a:ext cx="666" cy="576"/>
                <a:chOff x="1352" y="0"/>
                <a:chExt cx="666" cy="576"/>
              </a:xfrm>
              <a:grpFill/>
            </p:grpSpPr>
            <p:sp>
              <p:nvSpPr>
                <p:cNvPr id="76934" name="Rectangle 12"/>
                <p:cNvSpPr>
                  <a:spLocks noChangeArrowheads="1"/>
                </p:cNvSpPr>
                <p:nvPr/>
              </p:nvSpPr>
              <p:spPr bwMode="auto">
                <a:xfrm>
                  <a:off x="1395" y="0"/>
                  <a:ext cx="580" cy="57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000" b="1">
                      <a:solidFill>
                        <a:srgbClr val="CC3300"/>
                      </a:solidFill>
                      <a:cs typeface="Times New Roman" pitchFamily="18" charset="0"/>
                    </a:rPr>
                    <a:t>Характерное время,</a:t>
                  </a:r>
                </a:p>
                <a:p>
                  <a:pPr algn="ctr" eaLnBrk="0" hangingPunct="0"/>
                  <a:r>
                    <a:rPr lang="ru-RU" sz="1000" b="1">
                      <a:solidFill>
                        <a:srgbClr val="CC3300"/>
                      </a:solidFill>
                      <a:cs typeface="Times New Roman" pitchFamily="18" charset="0"/>
                    </a:rPr>
                    <a:t>лет</a:t>
                  </a:r>
                </a:p>
                <a:p>
                  <a:pPr algn="ctr" eaLnBrk="0" hangingPunct="0"/>
                  <a:endParaRPr lang="ru-RU" sz="1000" b="1">
                    <a:solidFill>
                      <a:srgbClr val="CC3300"/>
                    </a:solidFill>
                  </a:endParaRPr>
                </a:p>
              </p:txBody>
            </p:sp>
            <p:sp>
              <p:nvSpPr>
                <p:cNvPr id="76935" name="Rectangle 13"/>
                <p:cNvSpPr>
                  <a:spLocks noChangeArrowheads="1"/>
                </p:cNvSpPr>
                <p:nvPr/>
              </p:nvSpPr>
              <p:spPr bwMode="auto">
                <a:xfrm>
                  <a:off x="1352" y="0"/>
                  <a:ext cx="666" cy="576"/>
                </a:xfrm>
                <a:prstGeom prst="rect">
                  <a:avLst/>
                </a:prstGeom>
                <a:grp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6811" name="Group 14"/>
              <p:cNvGrpSpPr>
                <a:grpSpLocks/>
              </p:cNvGrpSpPr>
              <p:nvPr/>
            </p:nvGrpSpPr>
            <p:grpSpPr bwMode="auto">
              <a:xfrm>
                <a:off x="2018" y="0"/>
                <a:ext cx="673" cy="576"/>
                <a:chOff x="2018" y="0"/>
                <a:chExt cx="673" cy="576"/>
              </a:xfrm>
              <a:grpFill/>
            </p:grpSpPr>
            <p:sp>
              <p:nvSpPr>
                <p:cNvPr id="76932" name="Rectangle 15"/>
                <p:cNvSpPr>
                  <a:spLocks noChangeArrowheads="1"/>
                </p:cNvSpPr>
                <p:nvPr/>
              </p:nvSpPr>
              <p:spPr bwMode="auto">
                <a:xfrm>
                  <a:off x="2061" y="0"/>
                  <a:ext cx="587" cy="57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000" b="1">
                      <a:solidFill>
                        <a:srgbClr val="CC3300"/>
                      </a:solidFill>
                      <a:cs typeface="Times New Roman" pitchFamily="18" charset="0"/>
                    </a:rPr>
                    <a:t>Характерная численность,</a:t>
                  </a:r>
                </a:p>
                <a:p>
                  <a:pPr algn="ctr" eaLnBrk="0" hangingPunct="0"/>
                  <a:r>
                    <a:rPr lang="ru-RU" sz="1000" b="1">
                      <a:solidFill>
                        <a:srgbClr val="CC3300"/>
                      </a:solidFill>
                      <a:cs typeface="Times New Roman" pitchFamily="18" charset="0"/>
                    </a:rPr>
                    <a:t>человек</a:t>
                  </a:r>
                </a:p>
                <a:p>
                  <a:pPr algn="ctr" eaLnBrk="0" hangingPunct="0"/>
                  <a:endParaRPr lang="ru-RU" sz="1000" b="1">
                    <a:solidFill>
                      <a:srgbClr val="CC3300"/>
                    </a:solidFill>
                  </a:endParaRPr>
                </a:p>
              </p:txBody>
            </p:sp>
            <p:sp>
              <p:nvSpPr>
                <p:cNvPr id="76933" name="Rectangle 16"/>
                <p:cNvSpPr>
                  <a:spLocks noChangeArrowheads="1"/>
                </p:cNvSpPr>
                <p:nvPr/>
              </p:nvSpPr>
              <p:spPr bwMode="auto">
                <a:xfrm>
                  <a:off x="2018" y="0"/>
                  <a:ext cx="673" cy="576"/>
                </a:xfrm>
                <a:prstGeom prst="rect">
                  <a:avLst/>
                </a:prstGeom>
                <a:grp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6812" name="Group 17"/>
              <p:cNvGrpSpPr>
                <a:grpSpLocks/>
              </p:cNvGrpSpPr>
              <p:nvPr/>
            </p:nvGrpSpPr>
            <p:grpSpPr bwMode="auto">
              <a:xfrm>
                <a:off x="0" y="576"/>
                <a:ext cx="686" cy="921"/>
                <a:chOff x="0" y="576"/>
                <a:chExt cx="686" cy="921"/>
              </a:xfrm>
              <a:grpFill/>
            </p:grpSpPr>
            <p:sp>
              <p:nvSpPr>
                <p:cNvPr id="76930" name="Rectangle 18"/>
                <p:cNvSpPr>
                  <a:spLocks noChangeArrowheads="1"/>
                </p:cNvSpPr>
                <p:nvPr/>
              </p:nvSpPr>
              <p:spPr bwMode="auto">
                <a:xfrm>
                  <a:off x="43" y="576"/>
                  <a:ext cx="600" cy="92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ru-RU" sz="1600" b="1">
                      <a:cs typeface="Times New Roman" pitchFamily="18" charset="0"/>
                    </a:rPr>
                    <a:t>Человечество</a:t>
                  </a:r>
                </a:p>
                <a:p>
                  <a:pPr algn="just" eaLnBrk="0" hangingPunct="0"/>
                  <a:endParaRPr lang="ru-RU" sz="1600" b="1"/>
                </a:p>
              </p:txBody>
            </p:sp>
            <p:sp>
              <p:nvSpPr>
                <p:cNvPr id="76931" name="Rectangle 19"/>
                <p:cNvSpPr>
                  <a:spLocks noChangeArrowheads="1"/>
                </p:cNvSpPr>
                <p:nvPr/>
              </p:nvSpPr>
              <p:spPr bwMode="auto">
                <a:xfrm>
                  <a:off x="0" y="576"/>
                  <a:ext cx="686" cy="921"/>
                </a:xfrm>
                <a:prstGeom prst="rect">
                  <a:avLst/>
                </a:prstGeom>
                <a:grp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6813" name="Group 20"/>
              <p:cNvGrpSpPr>
                <a:grpSpLocks/>
              </p:cNvGrpSpPr>
              <p:nvPr/>
            </p:nvGrpSpPr>
            <p:grpSpPr bwMode="auto">
              <a:xfrm>
                <a:off x="686" y="576"/>
                <a:ext cx="666" cy="921"/>
                <a:chOff x="686" y="576"/>
                <a:chExt cx="666" cy="921"/>
              </a:xfrm>
              <a:grpFill/>
            </p:grpSpPr>
            <p:sp>
              <p:nvSpPr>
                <p:cNvPr id="76928" name="Rectangle 21"/>
                <p:cNvSpPr>
                  <a:spLocks noChangeArrowheads="1"/>
                </p:cNvSpPr>
                <p:nvPr/>
              </p:nvSpPr>
              <p:spPr bwMode="auto">
                <a:xfrm>
                  <a:off x="729" y="576"/>
                  <a:ext cx="580" cy="92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ru-RU" sz="1000" b="1">
                      <a:cs typeface="Times New Roman" pitchFamily="18" charset="0"/>
                    </a:rPr>
                    <a:t>Генетические</a:t>
                  </a:r>
                </a:p>
                <a:p>
                  <a:pPr algn="just" eaLnBrk="0" hangingPunct="0"/>
                  <a:r>
                    <a:rPr lang="ru-RU" sz="1000" b="1">
                      <a:cs typeface="Times New Roman" pitchFamily="18" charset="0"/>
                    </a:rPr>
                    <a:t>Биосферные</a:t>
                  </a:r>
                </a:p>
                <a:p>
                  <a:pPr algn="just" eaLnBrk="0" hangingPunct="0"/>
                  <a:r>
                    <a:rPr lang="ru-RU" sz="1000" b="1">
                      <a:cs typeface="Times New Roman" pitchFamily="18" charset="0"/>
                    </a:rPr>
                    <a:t>Географические</a:t>
                  </a:r>
                </a:p>
                <a:p>
                  <a:pPr algn="just" eaLnBrk="0" hangingPunct="0"/>
                  <a:r>
                    <a:rPr lang="ru-RU" sz="1000" b="1">
                      <a:cs typeface="Times New Roman" pitchFamily="18" charset="0"/>
                    </a:rPr>
                    <a:t> </a:t>
                  </a:r>
                </a:p>
                <a:p>
                  <a:pPr algn="just" eaLnBrk="0" hangingPunct="0"/>
                  <a:endParaRPr lang="ru-RU" sz="1000" b="1"/>
                </a:p>
              </p:txBody>
            </p:sp>
            <p:sp>
              <p:nvSpPr>
                <p:cNvPr id="76929" name="Rectangle 22"/>
                <p:cNvSpPr>
                  <a:spLocks noChangeArrowheads="1"/>
                </p:cNvSpPr>
                <p:nvPr/>
              </p:nvSpPr>
              <p:spPr bwMode="auto">
                <a:xfrm>
                  <a:off x="686" y="576"/>
                  <a:ext cx="666" cy="921"/>
                </a:xfrm>
                <a:prstGeom prst="rect">
                  <a:avLst/>
                </a:prstGeom>
                <a:grp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6814" name="Group 23"/>
              <p:cNvGrpSpPr>
                <a:grpSpLocks/>
              </p:cNvGrpSpPr>
              <p:nvPr/>
            </p:nvGrpSpPr>
            <p:grpSpPr bwMode="auto">
              <a:xfrm>
                <a:off x="1352" y="576"/>
                <a:ext cx="666" cy="921"/>
                <a:chOff x="1352" y="576"/>
                <a:chExt cx="666" cy="921"/>
              </a:xfrm>
              <a:grpFill/>
            </p:grpSpPr>
            <p:sp>
              <p:nvSpPr>
                <p:cNvPr id="76926" name="Rectangle 24"/>
                <p:cNvSpPr>
                  <a:spLocks noChangeArrowheads="1"/>
                </p:cNvSpPr>
                <p:nvPr/>
              </p:nvSpPr>
              <p:spPr bwMode="auto">
                <a:xfrm>
                  <a:off x="1395" y="576"/>
                  <a:ext cx="580" cy="92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20000 - 40000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76927" name="Rectangle 25"/>
                <p:cNvSpPr>
                  <a:spLocks noChangeArrowheads="1"/>
                </p:cNvSpPr>
                <p:nvPr/>
              </p:nvSpPr>
              <p:spPr bwMode="auto">
                <a:xfrm>
                  <a:off x="1352" y="576"/>
                  <a:ext cx="666" cy="921"/>
                </a:xfrm>
                <a:prstGeom prst="rect">
                  <a:avLst/>
                </a:prstGeom>
                <a:grp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6815" name="Group 26"/>
              <p:cNvGrpSpPr>
                <a:grpSpLocks/>
              </p:cNvGrpSpPr>
              <p:nvPr/>
            </p:nvGrpSpPr>
            <p:grpSpPr bwMode="auto">
              <a:xfrm>
                <a:off x="2018" y="576"/>
                <a:ext cx="673" cy="921"/>
                <a:chOff x="2018" y="576"/>
                <a:chExt cx="673" cy="921"/>
              </a:xfrm>
              <a:grpFill/>
            </p:grpSpPr>
            <p:sp>
              <p:nvSpPr>
                <p:cNvPr id="76924" name="Rectangle 27"/>
                <p:cNvSpPr>
                  <a:spLocks noChangeArrowheads="1"/>
                </p:cNvSpPr>
                <p:nvPr/>
              </p:nvSpPr>
              <p:spPr bwMode="auto">
                <a:xfrm>
                  <a:off x="2061" y="576"/>
                  <a:ext cx="587" cy="92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10</a:t>
                  </a:r>
                  <a:r>
                    <a:rPr lang="ru-RU" sz="1600" b="1" baseline="30000">
                      <a:cs typeface="Times New Roman" pitchFamily="18" charset="0"/>
                    </a:rPr>
                    <a:t>10</a:t>
                  </a:r>
                  <a:endParaRPr lang="ru-RU" sz="1600" b="1"/>
                </a:p>
              </p:txBody>
            </p:sp>
            <p:sp>
              <p:nvSpPr>
                <p:cNvPr id="76925" name="Rectangle 28"/>
                <p:cNvSpPr>
                  <a:spLocks noChangeArrowheads="1"/>
                </p:cNvSpPr>
                <p:nvPr/>
              </p:nvSpPr>
              <p:spPr bwMode="auto">
                <a:xfrm>
                  <a:off x="2018" y="576"/>
                  <a:ext cx="673" cy="921"/>
                </a:xfrm>
                <a:prstGeom prst="rect">
                  <a:avLst/>
                </a:prstGeom>
                <a:grp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6816" name="Group 29"/>
              <p:cNvGrpSpPr>
                <a:grpSpLocks/>
              </p:cNvGrpSpPr>
              <p:nvPr/>
            </p:nvGrpSpPr>
            <p:grpSpPr bwMode="auto">
              <a:xfrm>
                <a:off x="0" y="1497"/>
                <a:ext cx="686" cy="921"/>
                <a:chOff x="0" y="1497"/>
                <a:chExt cx="686" cy="921"/>
              </a:xfrm>
              <a:grpFill/>
            </p:grpSpPr>
            <p:sp>
              <p:nvSpPr>
                <p:cNvPr id="76922" name="Rectangle 30"/>
                <p:cNvSpPr>
                  <a:spLocks noChangeArrowheads="1"/>
                </p:cNvSpPr>
                <p:nvPr/>
              </p:nvSpPr>
              <p:spPr bwMode="auto">
                <a:xfrm>
                  <a:off x="43" y="1497"/>
                  <a:ext cx="600" cy="92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ru-RU" sz="1600" b="1">
                      <a:cs typeface="Times New Roman" pitchFamily="18" charset="0"/>
                    </a:rPr>
                    <a:t>Цивилизации</a:t>
                  </a:r>
                </a:p>
                <a:p>
                  <a:pPr algn="just" eaLnBrk="0" hangingPunct="0"/>
                  <a:endParaRPr lang="ru-RU" sz="1600" b="1"/>
                </a:p>
              </p:txBody>
            </p:sp>
            <p:sp>
              <p:nvSpPr>
                <p:cNvPr id="76923" name="Rectangle 31"/>
                <p:cNvSpPr>
                  <a:spLocks noChangeArrowheads="1"/>
                </p:cNvSpPr>
                <p:nvPr/>
              </p:nvSpPr>
              <p:spPr bwMode="auto">
                <a:xfrm>
                  <a:off x="0" y="1497"/>
                  <a:ext cx="686" cy="921"/>
                </a:xfrm>
                <a:prstGeom prst="rect">
                  <a:avLst/>
                </a:prstGeom>
                <a:grp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6817" name="Group 32"/>
              <p:cNvGrpSpPr>
                <a:grpSpLocks/>
              </p:cNvGrpSpPr>
              <p:nvPr/>
            </p:nvGrpSpPr>
            <p:grpSpPr bwMode="auto">
              <a:xfrm>
                <a:off x="686" y="1497"/>
                <a:ext cx="666" cy="921"/>
                <a:chOff x="686" y="1497"/>
                <a:chExt cx="666" cy="921"/>
              </a:xfrm>
              <a:grpFill/>
            </p:grpSpPr>
            <p:sp>
              <p:nvSpPr>
                <p:cNvPr id="76920" name="Rectangle 33"/>
                <p:cNvSpPr>
                  <a:spLocks noChangeArrowheads="1"/>
                </p:cNvSpPr>
                <p:nvPr/>
              </p:nvSpPr>
              <p:spPr bwMode="auto">
                <a:xfrm>
                  <a:off x="729" y="1497"/>
                  <a:ext cx="580" cy="92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ru-RU" sz="1000" b="1">
                      <a:cs typeface="Times New Roman" pitchFamily="18" charset="0"/>
                    </a:rPr>
                    <a:t>Географические</a:t>
                  </a:r>
                </a:p>
                <a:p>
                  <a:pPr algn="just" eaLnBrk="0" hangingPunct="0"/>
                  <a:r>
                    <a:rPr lang="ru-RU" sz="1000" b="1">
                      <a:cs typeface="Times New Roman" pitchFamily="18" charset="0"/>
                    </a:rPr>
                    <a:t>Традиции</a:t>
                  </a:r>
                </a:p>
                <a:p>
                  <a:pPr algn="just" eaLnBrk="0" hangingPunct="0"/>
                  <a:r>
                    <a:rPr lang="ru-RU" sz="1000" b="1">
                      <a:cs typeface="Times New Roman" pitchFamily="18" charset="0"/>
                    </a:rPr>
                    <a:t>Генетические</a:t>
                  </a:r>
                </a:p>
                <a:p>
                  <a:pPr algn="just" eaLnBrk="0" hangingPunct="0"/>
                  <a:r>
                    <a:rPr lang="ru-RU" sz="1000" b="1">
                      <a:cs typeface="Times New Roman" pitchFamily="18" charset="0"/>
                    </a:rPr>
                    <a:t> </a:t>
                  </a:r>
                </a:p>
                <a:p>
                  <a:pPr algn="just" eaLnBrk="0" hangingPunct="0"/>
                  <a:endParaRPr lang="ru-RU" sz="1000" b="1"/>
                </a:p>
              </p:txBody>
            </p:sp>
            <p:sp>
              <p:nvSpPr>
                <p:cNvPr id="76921" name="Rectangle 34"/>
                <p:cNvSpPr>
                  <a:spLocks noChangeArrowheads="1"/>
                </p:cNvSpPr>
                <p:nvPr/>
              </p:nvSpPr>
              <p:spPr bwMode="auto">
                <a:xfrm>
                  <a:off x="686" y="1497"/>
                  <a:ext cx="666" cy="921"/>
                </a:xfrm>
                <a:prstGeom prst="rect">
                  <a:avLst/>
                </a:prstGeom>
                <a:grp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6818" name="Group 35"/>
              <p:cNvGrpSpPr>
                <a:grpSpLocks/>
              </p:cNvGrpSpPr>
              <p:nvPr/>
            </p:nvGrpSpPr>
            <p:grpSpPr bwMode="auto">
              <a:xfrm>
                <a:off x="1352" y="1497"/>
                <a:ext cx="666" cy="921"/>
                <a:chOff x="1352" y="1497"/>
                <a:chExt cx="666" cy="921"/>
              </a:xfrm>
              <a:grpFill/>
            </p:grpSpPr>
            <p:sp>
              <p:nvSpPr>
                <p:cNvPr id="76918" name="Rectangle 36"/>
                <p:cNvSpPr>
                  <a:spLocks noChangeArrowheads="1"/>
                </p:cNvSpPr>
                <p:nvPr/>
              </p:nvSpPr>
              <p:spPr bwMode="auto">
                <a:xfrm>
                  <a:off x="1395" y="1497"/>
                  <a:ext cx="580" cy="92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2000 – 8000</a:t>
                  </a:r>
                </a:p>
                <a:p>
                  <a:pPr algn="ctr" eaLnBrk="0" hangingPunct="0"/>
                  <a:endParaRPr lang="ru-RU" sz="1000" b="1"/>
                </a:p>
              </p:txBody>
            </p:sp>
            <p:sp>
              <p:nvSpPr>
                <p:cNvPr id="76919" name="Rectangle 37"/>
                <p:cNvSpPr>
                  <a:spLocks noChangeArrowheads="1"/>
                </p:cNvSpPr>
                <p:nvPr/>
              </p:nvSpPr>
              <p:spPr bwMode="auto">
                <a:xfrm>
                  <a:off x="1352" y="1497"/>
                  <a:ext cx="666" cy="921"/>
                </a:xfrm>
                <a:prstGeom prst="rect">
                  <a:avLst/>
                </a:prstGeom>
                <a:grp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6819" name="Group 38"/>
              <p:cNvGrpSpPr>
                <a:grpSpLocks/>
              </p:cNvGrpSpPr>
              <p:nvPr/>
            </p:nvGrpSpPr>
            <p:grpSpPr bwMode="auto">
              <a:xfrm>
                <a:off x="2018" y="1497"/>
                <a:ext cx="673" cy="921"/>
                <a:chOff x="2018" y="1497"/>
                <a:chExt cx="673" cy="921"/>
              </a:xfrm>
              <a:grpFill/>
            </p:grpSpPr>
            <p:sp>
              <p:nvSpPr>
                <p:cNvPr id="76916" name="Rectangle 39"/>
                <p:cNvSpPr>
                  <a:spLocks noChangeArrowheads="1"/>
                </p:cNvSpPr>
                <p:nvPr/>
              </p:nvSpPr>
              <p:spPr bwMode="auto">
                <a:xfrm>
                  <a:off x="2061" y="1497"/>
                  <a:ext cx="587" cy="92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10</a:t>
                  </a:r>
                  <a:r>
                    <a:rPr lang="ru-RU" sz="1600" b="1" baseline="30000">
                      <a:cs typeface="Times New Roman" pitchFamily="18" charset="0"/>
                    </a:rPr>
                    <a:t>9</a:t>
                  </a:r>
                  <a:endParaRPr lang="ru-RU" sz="1600" b="1"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76917" name="Rectangle 40"/>
                <p:cNvSpPr>
                  <a:spLocks noChangeArrowheads="1"/>
                </p:cNvSpPr>
                <p:nvPr/>
              </p:nvSpPr>
              <p:spPr bwMode="auto">
                <a:xfrm>
                  <a:off x="2018" y="1497"/>
                  <a:ext cx="673" cy="921"/>
                </a:xfrm>
                <a:prstGeom prst="rect">
                  <a:avLst/>
                </a:prstGeom>
                <a:grp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6820" name="Group 41"/>
              <p:cNvGrpSpPr>
                <a:grpSpLocks/>
              </p:cNvGrpSpPr>
              <p:nvPr/>
            </p:nvGrpSpPr>
            <p:grpSpPr bwMode="auto">
              <a:xfrm>
                <a:off x="0" y="2418"/>
                <a:ext cx="686" cy="921"/>
                <a:chOff x="0" y="2418"/>
                <a:chExt cx="686" cy="921"/>
              </a:xfrm>
              <a:grpFill/>
            </p:grpSpPr>
            <p:sp>
              <p:nvSpPr>
                <p:cNvPr id="76914" name="Rectangle 42"/>
                <p:cNvSpPr>
                  <a:spLocks noChangeArrowheads="1"/>
                </p:cNvSpPr>
                <p:nvPr/>
              </p:nvSpPr>
              <p:spPr bwMode="auto">
                <a:xfrm>
                  <a:off x="43" y="2418"/>
                  <a:ext cx="600" cy="92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ru-RU" sz="1600" b="1">
                      <a:cs typeface="Times New Roman" pitchFamily="18" charset="0"/>
                    </a:rPr>
                    <a:t>Этносы</a:t>
                  </a:r>
                </a:p>
                <a:p>
                  <a:pPr algn="just" eaLnBrk="0" hangingPunct="0"/>
                  <a:endParaRPr lang="ru-RU" sz="1600" b="1"/>
                </a:p>
              </p:txBody>
            </p:sp>
            <p:sp>
              <p:nvSpPr>
                <p:cNvPr id="76915" name="Rectangle 43"/>
                <p:cNvSpPr>
                  <a:spLocks noChangeArrowheads="1"/>
                </p:cNvSpPr>
                <p:nvPr/>
              </p:nvSpPr>
              <p:spPr bwMode="auto">
                <a:xfrm>
                  <a:off x="0" y="2418"/>
                  <a:ext cx="686" cy="921"/>
                </a:xfrm>
                <a:prstGeom prst="rect">
                  <a:avLst/>
                </a:prstGeom>
                <a:grp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6821" name="Group 44"/>
              <p:cNvGrpSpPr>
                <a:grpSpLocks/>
              </p:cNvGrpSpPr>
              <p:nvPr/>
            </p:nvGrpSpPr>
            <p:grpSpPr bwMode="auto">
              <a:xfrm>
                <a:off x="686" y="2418"/>
                <a:ext cx="666" cy="921"/>
                <a:chOff x="686" y="2418"/>
                <a:chExt cx="666" cy="921"/>
              </a:xfrm>
              <a:grpFill/>
            </p:grpSpPr>
            <p:sp>
              <p:nvSpPr>
                <p:cNvPr id="76912" name="Rectangle 45"/>
                <p:cNvSpPr>
                  <a:spLocks noChangeArrowheads="1"/>
                </p:cNvSpPr>
                <p:nvPr/>
              </p:nvSpPr>
              <p:spPr bwMode="auto">
                <a:xfrm>
                  <a:off x="729" y="2418"/>
                  <a:ext cx="580" cy="92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ru-RU" sz="1000" b="1">
                      <a:cs typeface="Times New Roman" pitchFamily="18" charset="0"/>
                    </a:rPr>
                    <a:t>Традиции</a:t>
                  </a:r>
                </a:p>
                <a:p>
                  <a:pPr algn="just" eaLnBrk="0" hangingPunct="0"/>
                  <a:r>
                    <a:rPr lang="ru-RU" sz="1000" b="1">
                      <a:cs typeface="Times New Roman" pitchFamily="18" charset="0"/>
                    </a:rPr>
                    <a:t>Конфессиональные</a:t>
                  </a:r>
                </a:p>
                <a:p>
                  <a:pPr algn="just" eaLnBrk="0" hangingPunct="0"/>
                  <a:r>
                    <a:rPr lang="ru-RU" sz="1000" b="1">
                      <a:cs typeface="Times New Roman" pitchFamily="18" charset="0"/>
                    </a:rPr>
                    <a:t>Географические</a:t>
                  </a:r>
                </a:p>
                <a:p>
                  <a:pPr algn="just" eaLnBrk="0" hangingPunct="0"/>
                  <a:r>
                    <a:rPr lang="ru-RU" sz="1000" b="1">
                      <a:cs typeface="Times New Roman" pitchFamily="18" charset="0"/>
                    </a:rPr>
                    <a:t> </a:t>
                  </a:r>
                </a:p>
                <a:p>
                  <a:pPr algn="just" eaLnBrk="0" hangingPunct="0"/>
                  <a:endParaRPr lang="ru-RU" sz="1000" b="1"/>
                </a:p>
              </p:txBody>
            </p:sp>
            <p:sp>
              <p:nvSpPr>
                <p:cNvPr id="76913" name="Rectangle 46"/>
                <p:cNvSpPr>
                  <a:spLocks noChangeArrowheads="1"/>
                </p:cNvSpPr>
                <p:nvPr/>
              </p:nvSpPr>
              <p:spPr bwMode="auto">
                <a:xfrm>
                  <a:off x="686" y="2418"/>
                  <a:ext cx="666" cy="921"/>
                </a:xfrm>
                <a:prstGeom prst="rect">
                  <a:avLst/>
                </a:prstGeom>
                <a:grp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6822" name="Group 47"/>
              <p:cNvGrpSpPr>
                <a:grpSpLocks/>
              </p:cNvGrpSpPr>
              <p:nvPr/>
            </p:nvGrpSpPr>
            <p:grpSpPr bwMode="auto">
              <a:xfrm>
                <a:off x="1352" y="2418"/>
                <a:ext cx="666" cy="921"/>
                <a:chOff x="1352" y="2418"/>
                <a:chExt cx="666" cy="921"/>
              </a:xfrm>
              <a:grpFill/>
            </p:grpSpPr>
            <p:sp>
              <p:nvSpPr>
                <p:cNvPr id="76910" name="Rectangle 48"/>
                <p:cNvSpPr>
                  <a:spLocks noChangeArrowheads="1"/>
                </p:cNvSpPr>
                <p:nvPr/>
              </p:nvSpPr>
              <p:spPr bwMode="auto">
                <a:xfrm>
                  <a:off x="1395" y="2418"/>
                  <a:ext cx="580" cy="92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500 – 1200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76911" name="Rectangle 49"/>
                <p:cNvSpPr>
                  <a:spLocks noChangeArrowheads="1"/>
                </p:cNvSpPr>
                <p:nvPr/>
              </p:nvSpPr>
              <p:spPr bwMode="auto">
                <a:xfrm>
                  <a:off x="1352" y="2418"/>
                  <a:ext cx="666" cy="921"/>
                </a:xfrm>
                <a:prstGeom prst="rect">
                  <a:avLst/>
                </a:prstGeom>
                <a:grp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6823" name="Group 50"/>
              <p:cNvGrpSpPr>
                <a:grpSpLocks/>
              </p:cNvGrpSpPr>
              <p:nvPr/>
            </p:nvGrpSpPr>
            <p:grpSpPr bwMode="auto">
              <a:xfrm>
                <a:off x="2018" y="2418"/>
                <a:ext cx="673" cy="921"/>
                <a:chOff x="2018" y="2418"/>
                <a:chExt cx="673" cy="921"/>
              </a:xfrm>
              <a:grpFill/>
            </p:grpSpPr>
            <p:sp>
              <p:nvSpPr>
                <p:cNvPr id="76908" name="Rectangle 51"/>
                <p:cNvSpPr>
                  <a:spLocks noChangeArrowheads="1"/>
                </p:cNvSpPr>
                <p:nvPr/>
              </p:nvSpPr>
              <p:spPr bwMode="auto">
                <a:xfrm>
                  <a:off x="2061" y="2418"/>
                  <a:ext cx="587" cy="92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10</a:t>
                  </a:r>
                  <a:r>
                    <a:rPr lang="ru-RU" sz="1600" b="1" baseline="30000">
                      <a:cs typeface="Times New Roman" pitchFamily="18" charset="0"/>
                    </a:rPr>
                    <a:t>8</a:t>
                  </a:r>
                  <a:endParaRPr lang="ru-RU" sz="1600" b="1"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76909" name="Rectangle 52"/>
                <p:cNvSpPr>
                  <a:spLocks noChangeArrowheads="1"/>
                </p:cNvSpPr>
                <p:nvPr/>
              </p:nvSpPr>
              <p:spPr bwMode="auto">
                <a:xfrm>
                  <a:off x="2018" y="2418"/>
                  <a:ext cx="673" cy="921"/>
                </a:xfrm>
                <a:prstGeom prst="rect">
                  <a:avLst/>
                </a:prstGeom>
                <a:grp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6824" name="Group 53"/>
              <p:cNvGrpSpPr>
                <a:grpSpLocks/>
              </p:cNvGrpSpPr>
              <p:nvPr/>
            </p:nvGrpSpPr>
            <p:grpSpPr bwMode="auto">
              <a:xfrm>
                <a:off x="0" y="3339"/>
                <a:ext cx="686" cy="806"/>
                <a:chOff x="0" y="3339"/>
                <a:chExt cx="686" cy="806"/>
              </a:xfrm>
              <a:grpFill/>
            </p:grpSpPr>
            <p:sp>
              <p:nvSpPr>
                <p:cNvPr id="76906" name="Rectangle 54"/>
                <p:cNvSpPr>
                  <a:spLocks noChangeArrowheads="1"/>
                </p:cNvSpPr>
                <p:nvPr/>
              </p:nvSpPr>
              <p:spPr bwMode="auto">
                <a:xfrm>
                  <a:off x="43" y="3339"/>
                  <a:ext cx="600" cy="80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ru-RU" sz="1600" b="1">
                      <a:cs typeface="Times New Roman" pitchFamily="18" charset="0"/>
                    </a:rPr>
                    <a:t>Субэтносы</a:t>
                  </a:r>
                </a:p>
                <a:p>
                  <a:pPr algn="just" eaLnBrk="0" hangingPunct="0"/>
                  <a:endParaRPr lang="ru-RU" sz="1000" b="1"/>
                </a:p>
              </p:txBody>
            </p:sp>
            <p:sp>
              <p:nvSpPr>
                <p:cNvPr id="76907" name="Rectangle 55"/>
                <p:cNvSpPr>
                  <a:spLocks noChangeArrowheads="1"/>
                </p:cNvSpPr>
                <p:nvPr/>
              </p:nvSpPr>
              <p:spPr bwMode="auto">
                <a:xfrm>
                  <a:off x="0" y="3339"/>
                  <a:ext cx="686" cy="806"/>
                </a:xfrm>
                <a:prstGeom prst="rect">
                  <a:avLst/>
                </a:prstGeom>
                <a:grp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6825" name="Group 56"/>
              <p:cNvGrpSpPr>
                <a:grpSpLocks/>
              </p:cNvGrpSpPr>
              <p:nvPr/>
            </p:nvGrpSpPr>
            <p:grpSpPr bwMode="auto">
              <a:xfrm>
                <a:off x="686" y="3258"/>
                <a:ext cx="666" cy="887"/>
                <a:chOff x="686" y="3258"/>
                <a:chExt cx="666" cy="887"/>
              </a:xfrm>
              <a:grpFill/>
            </p:grpSpPr>
            <p:sp>
              <p:nvSpPr>
                <p:cNvPr id="76904" name="Rectangle 57"/>
                <p:cNvSpPr>
                  <a:spLocks noChangeArrowheads="1"/>
                </p:cNvSpPr>
                <p:nvPr/>
              </p:nvSpPr>
              <p:spPr bwMode="auto">
                <a:xfrm>
                  <a:off x="729" y="3258"/>
                  <a:ext cx="580" cy="80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ru-RU" sz="1000" b="1">
                      <a:cs typeface="Times New Roman" pitchFamily="18" charset="0"/>
                    </a:rPr>
                    <a:t>Конфессиональные</a:t>
                  </a:r>
                </a:p>
                <a:p>
                  <a:pPr algn="just" eaLnBrk="0" hangingPunct="0"/>
                  <a:r>
                    <a:rPr lang="ru-RU" sz="1000" b="1">
                      <a:cs typeface="Times New Roman" pitchFamily="18" charset="0"/>
                    </a:rPr>
                    <a:t>Родовые</a:t>
                  </a:r>
                </a:p>
                <a:p>
                  <a:pPr algn="just" eaLnBrk="0" hangingPunct="0"/>
                  <a:r>
                    <a:rPr lang="ru-RU" sz="1000" b="1">
                      <a:cs typeface="Times New Roman" pitchFamily="18" charset="0"/>
                    </a:rPr>
                    <a:t>Традиции</a:t>
                  </a:r>
                </a:p>
                <a:p>
                  <a:pPr algn="just" eaLnBrk="0" hangingPunct="0"/>
                  <a:endParaRPr lang="ru-RU" sz="1000" b="1">
                    <a:cs typeface="Times New Roman" pitchFamily="18" charset="0"/>
                  </a:endParaRPr>
                </a:p>
                <a:p>
                  <a:pPr algn="just" eaLnBrk="0" hangingPunct="0"/>
                  <a:r>
                    <a:rPr lang="ru-RU" sz="1000" b="1">
                      <a:cs typeface="Times New Roman" pitchFamily="18" charset="0"/>
                    </a:rPr>
                    <a:t> </a:t>
                  </a:r>
                </a:p>
                <a:p>
                  <a:pPr algn="just" eaLnBrk="0" hangingPunct="0"/>
                  <a:endParaRPr lang="ru-RU" sz="1000" b="1"/>
                </a:p>
              </p:txBody>
            </p:sp>
            <p:sp>
              <p:nvSpPr>
                <p:cNvPr id="76905" name="Rectangle 58"/>
                <p:cNvSpPr>
                  <a:spLocks noChangeArrowheads="1"/>
                </p:cNvSpPr>
                <p:nvPr/>
              </p:nvSpPr>
              <p:spPr bwMode="auto">
                <a:xfrm>
                  <a:off x="686" y="3339"/>
                  <a:ext cx="666" cy="806"/>
                </a:xfrm>
                <a:prstGeom prst="rect">
                  <a:avLst/>
                </a:prstGeom>
                <a:grp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6826" name="Group 59"/>
              <p:cNvGrpSpPr>
                <a:grpSpLocks/>
              </p:cNvGrpSpPr>
              <p:nvPr/>
            </p:nvGrpSpPr>
            <p:grpSpPr bwMode="auto">
              <a:xfrm>
                <a:off x="1352" y="3339"/>
                <a:ext cx="666" cy="806"/>
                <a:chOff x="1352" y="3339"/>
                <a:chExt cx="666" cy="806"/>
              </a:xfrm>
              <a:grpFill/>
            </p:grpSpPr>
            <p:sp>
              <p:nvSpPr>
                <p:cNvPr id="76902" name="Rectangle 60"/>
                <p:cNvSpPr>
                  <a:spLocks noChangeArrowheads="1"/>
                </p:cNvSpPr>
                <p:nvPr/>
              </p:nvSpPr>
              <p:spPr bwMode="auto">
                <a:xfrm>
                  <a:off x="1395" y="3339"/>
                  <a:ext cx="580" cy="80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150 – 300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76903" name="Rectangle 61"/>
                <p:cNvSpPr>
                  <a:spLocks noChangeArrowheads="1"/>
                </p:cNvSpPr>
                <p:nvPr/>
              </p:nvSpPr>
              <p:spPr bwMode="auto">
                <a:xfrm>
                  <a:off x="1352" y="3339"/>
                  <a:ext cx="666" cy="806"/>
                </a:xfrm>
                <a:prstGeom prst="rect">
                  <a:avLst/>
                </a:prstGeom>
                <a:grp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6827" name="Group 62"/>
              <p:cNvGrpSpPr>
                <a:grpSpLocks/>
              </p:cNvGrpSpPr>
              <p:nvPr/>
            </p:nvGrpSpPr>
            <p:grpSpPr bwMode="auto">
              <a:xfrm>
                <a:off x="2018" y="3339"/>
                <a:ext cx="673" cy="806"/>
                <a:chOff x="2018" y="3339"/>
                <a:chExt cx="673" cy="806"/>
              </a:xfrm>
              <a:grpFill/>
            </p:grpSpPr>
            <p:sp>
              <p:nvSpPr>
                <p:cNvPr id="76900" name="Rectangle 63"/>
                <p:cNvSpPr>
                  <a:spLocks noChangeArrowheads="1"/>
                </p:cNvSpPr>
                <p:nvPr/>
              </p:nvSpPr>
              <p:spPr bwMode="auto">
                <a:xfrm>
                  <a:off x="2061" y="3339"/>
                  <a:ext cx="587" cy="80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10</a:t>
                  </a:r>
                  <a:r>
                    <a:rPr lang="ru-RU" sz="1600" b="1" baseline="30000">
                      <a:cs typeface="Times New Roman" pitchFamily="18" charset="0"/>
                    </a:rPr>
                    <a:t>6</a:t>
                  </a:r>
                  <a:endParaRPr lang="ru-RU" sz="1600" b="1"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76901" name="Rectangle 64"/>
                <p:cNvSpPr>
                  <a:spLocks noChangeArrowheads="1"/>
                </p:cNvSpPr>
                <p:nvPr/>
              </p:nvSpPr>
              <p:spPr bwMode="auto">
                <a:xfrm>
                  <a:off x="2018" y="3339"/>
                  <a:ext cx="673" cy="806"/>
                </a:xfrm>
                <a:prstGeom prst="rect">
                  <a:avLst/>
                </a:prstGeom>
                <a:grp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6828" name="Group 65"/>
              <p:cNvGrpSpPr>
                <a:grpSpLocks/>
              </p:cNvGrpSpPr>
              <p:nvPr/>
            </p:nvGrpSpPr>
            <p:grpSpPr bwMode="auto">
              <a:xfrm>
                <a:off x="0" y="4145"/>
                <a:ext cx="686" cy="806"/>
                <a:chOff x="0" y="4145"/>
                <a:chExt cx="686" cy="806"/>
              </a:xfrm>
              <a:grpFill/>
            </p:grpSpPr>
            <p:sp>
              <p:nvSpPr>
                <p:cNvPr id="76898" name="Rectangle 66"/>
                <p:cNvSpPr>
                  <a:spLocks noChangeArrowheads="1"/>
                </p:cNvSpPr>
                <p:nvPr/>
              </p:nvSpPr>
              <p:spPr bwMode="auto">
                <a:xfrm>
                  <a:off x="43" y="4145"/>
                  <a:ext cx="600" cy="80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ru-RU" sz="1600" b="1">
                      <a:cs typeface="Times New Roman" pitchFamily="18" charset="0"/>
                    </a:rPr>
                    <a:t>Конвиксии</a:t>
                  </a:r>
                </a:p>
                <a:p>
                  <a:pPr algn="just" eaLnBrk="0" hangingPunct="0"/>
                  <a:endParaRPr lang="ru-RU" sz="1400" b="1"/>
                </a:p>
              </p:txBody>
            </p:sp>
            <p:sp>
              <p:nvSpPr>
                <p:cNvPr id="76899" name="Rectangle 67"/>
                <p:cNvSpPr>
                  <a:spLocks noChangeArrowheads="1"/>
                </p:cNvSpPr>
                <p:nvPr/>
              </p:nvSpPr>
              <p:spPr bwMode="auto">
                <a:xfrm>
                  <a:off x="0" y="4145"/>
                  <a:ext cx="686" cy="806"/>
                </a:xfrm>
                <a:prstGeom prst="rect">
                  <a:avLst/>
                </a:prstGeom>
                <a:grp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6829" name="Group 68"/>
              <p:cNvGrpSpPr>
                <a:grpSpLocks/>
              </p:cNvGrpSpPr>
              <p:nvPr/>
            </p:nvGrpSpPr>
            <p:grpSpPr bwMode="auto">
              <a:xfrm>
                <a:off x="686" y="4145"/>
                <a:ext cx="666" cy="806"/>
                <a:chOff x="686" y="4145"/>
                <a:chExt cx="666" cy="806"/>
              </a:xfrm>
              <a:grpFill/>
            </p:grpSpPr>
            <p:sp>
              <p:nvSpPr>
                <p:cNvPr id="76896" name="Rectangle 69"/>
                <p:cNvSpPr>
                  <a:spLocks noChangeArrowheads="1"/>
                </p:cNvSpPr>
                <p:nvPr/>
              </p:nvSpPr>
              <p:spPr bwMode="auto">
                <a:xfrm>
                  <a:off x="729" y="4145"/>
                  <a:ext cx="580" cy="80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ru-RU" sz="1000" b="1">
                      <a:cs typeface="Times New Roman" pitchFamily="18" charset="0"/>
                    </a:rPr>
                    <a:t>Родовые</a:t>
                  </a:r>
                </a:p>
                <a:p>
                  <a:pPr algn="just" eaLnBrk="0" hangingPunct="0"/>
                  <a:r>
                    <a:rPr lang="ru-RU" sz="1000" b="1">
                      <a:cs typeface="Times New Roman" pitchFamily="18" charset="0"/>
                    </a:rPr>
                    <a:t>Групповые</a:t>
                  </a:r>
                </a:p>
                <a:p>
                  <a:pPr algn="just" eaLnBrk="0" hangingPunct="0"/>
                  <a:r>
                    <a:rPr lang="ru-RU" sz="1000" b="1">
                      <a:cs typeface="Times New Roman" pitchFamily="18" charset="0"/>
                    </a:rPr>
                    <a:t>Конфессиональные</a:t>
                  </a:r>
                </a:p>
                <a:p>
                  <a:pPr algn="just" eaLnBrk="0" hangingPunct="0"/>
                  <a:r>
                    <a:rPr lang="ru-RU" sz="1000" b="1">
                      <a:cs typeface="Times New Roman" pitchFamily="18" charset="0"/>
                    </a:rPr>
                    <a:t> </a:t>
                  </a:r>
                </a:p>
                <a:p>
                  <a:pPr algn="just" eaLnBrk="0" hangingPunct="0"/>
                  <a:endParaRPr lang="ru-RU" sz="1000" b="1"/>
                </a:p>
              </p:txBody>
            </p:sp>
            <p:sp>
              <p:nvSpPr>
                <p:cNvPr id="76897" name="Rectangle 70"/>
                <p:cNvSpPr>
                  <a:spLocks noChangeArrowheads="1"/>
                </p:cNvSpPr>
                <p:nvPr/>
              </p:nvSpPr>
              <p:spPr bwMode="auto">
                <a:xfrm>
                  <a:off x="686" y="4145"/>
                  <a:ext cx="666" cy="806"/>
                </a:xfrm>
                <a:prstGeom prst="rect">
                  <a:avLst/>
                </a:prstGeom>
                <a:grp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6830" name="Group 71"/>
              <p:cNvGrpSpPr>
                <a:grpSpLocks/>
              </p:cNvGrpSpPr>
              <p:nvPr/>
            </p:nvGrpSpPr>
            <p:grpSpPr bwMode="auto">
              <a:xfrm>
                <a:off x="1352" y="4145"/>
                <a:ext cx="666" cy="806"/>
                <a:chOff x="1352" y="4145"/>
                <a:chExt cx="666" cy="806"/>
              </a:xfrm>
              <a:grpFill/>
            </p:grpSpPr>
            <p:sp>
              <p:nvSpPr>
                <p:cNvPr id="76894" name="Rectangle 72"/>
                <p:cNvSpPr>
                  <a:spLocks noChangeArrowheads="1"/>
                </p:cNvSpPr>
                <p:nvPr/>
              </p:nvSpPr>
              <p:spPr bwMode="auto">
                <a:xfrm>
                  <a:off x="1395" y="4145"/>
                  <a:ext cx="580" cy="80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60 – 150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76895" name="Rectangle 73"/>
                <p:cNvSpPr>
                  <a:spLocks noChangeArrowheads="1"/>
                </p:cNvSpPr>
                <p:nvPr/>
              </p:nvSpPr>
              <p:spPr bwMode="auto">
                <a:xfrm>
                  <a:off x="1352" y="4145"/>
                  <a:ext cx="666" cy="806"/>
                </a:xfrm>
                <a:prstGeom prst="rect">
                  <a:avLst/>
                </a:prstGeom>
                <a:grp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6831" name="Group 74"/>
              <p:cNvGrpSpPr>
                <a:grpSpLocks/>
              </p:cNvGrpSpPr>
              <p:nvPr/>
            </p:nvGrpSpPr>
            <p:grpSpPr bwMode="auto">
              <a:xfrm>
                <a:off x="2018" y="4145"/>
                <a:ext cx="673" cy="806"/>
                <a:chOff x="2018" y="4145"/>
                <a:chExt cx="673" cy="806"/>
              </a:xfrm>
              <a:grpFill/>
            </p:grpSpPr>
            <p:sp>
              <p:nvSpPr>
                <p:cNvPr id="76892" name="Rectangle 75"/>
                <p:cNvSpPr>
                  <a:spLocks noChangeArrowheads="1"/>
                </p:cNvSpPr>
                <p:nvPr/>
              </p:nvSpPr>
              <p:spPr bwMode="auto">
                <a:xfrm>
                  <a:off x="2061" y="4145"/>
                  <a:ext cx="587" cy="80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10</a:t>
                  </a:r>
                  <a:r>
                    <a:rPr lang="ru-RU" sz="1600" b="1" baseline="30000">
                      <a:cs typeface="Times New Roman" pitchFamily="18" charset="0"/>
                    </a:rPr>
                    <a:t>4</a:t>
                  </a:r>
                  <a:endParaRPr lang="ru-RU" sz="1600" b="1"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76893" name="Rectangle 76"/>
                <p:cNvSpPr>
                  <a:spLocks noChangeArrowheads="1"/>
                </p:cNvSpPr>
                <p:nvPr/>
              </p:nvSpPr>
              <p:spPr bwMode="auto">
                <a:xfrm>
                  <a:off x="2018" y="4145"/>
                  <a:ext cx="673" cy="806"/>
                </a:xfrm>
                <a:prstGeom prst="rect">
                  <a:avLst/>
                </a:prstGeom>
                <a:grp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6832" name="Group 77"/>
              <p:cNvGrpSpPr>
                <a:grpSpLocks/>
              </p:cNvGrpSpPr>
              <p:nvPr/>
            </p:nvGrpSpPr>
            <p:grpSpPr bwMode="auto">
              <a:xfrm>
                <a:off x="0" y="4951"/>
                <a:ext cx="686" cy="806"/>
                <a:chOff x="0" y="4951"/>
                <a:chExt cx="686" cy="806"/>
              </a:xfrm>
              <a:grpFill/>
            </p:grpSpPr>
            <p:sp>
              <p:nvSpPr>
                <p:cNvPr id="76890" name="Rectangle 78"/>
                <p:cNvSpPr>
                  <a:spLocks noChangeArrowheads="1"/>
                </p:cNvSpPr>
                <p:nvPr/>
              </p:nvSpPr>
              <p:spPr bwMode="auto">
                <a:xfrm>
                  <a:off x="43" y="4951"/>
                  <a:ext cx="600" cy="80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ru-RU" sz="1600" b="1">
                      <a:cs typeface="Times New Roman" pitchFamily="18" charset="0"/>
                    </a:rPr>
                    <a:t>Консорции</a:t>
                  </a:r>
                </a:p>
                <a:p>
                  <a:pPr algn="just" eaLnBrk="0" hangingPunct="0"/>
                  <a:endParaRPr lang="ru-RU" sz="1600" b="1"/>
                </a:p>
              </p:txBody>
            </p:sp>
            <p:sp>
              <p:nvSpPr>
                <p:cNvPr id="76891" name="Rectangle 79"/>
                <p:cNvSpPr>
                  <a:spLocks noChangeArrowheads="1"/>
                </p:cNvSpPr>
                <p:nvPr/>
              </p:nvSpPr>
              <p:spPr bwMode="auto">
                <a:xfrm>
                  <a:off x="0" y="4951"/>
                  <a:ext cx="686" cy="806"/>
                </a:xfrm>
                <a:prstGeom prst="rect">
                  <a:avLst/>
                </a:prstGeom>
                <a:grp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6833" name="Group 80"/>
              <p:cNvGrpSpPr>
                <a:grpSpLocks/>
              </p:cNvGrpSpPr>
              <p:nvPr/>
            </p:nvGrpSpPr>
            <p:grpSpPr bwMode="auto">
              <a:xfrm>
                <a:off x="686" y="4951"/>
                <a:ext cx="666" cy="806"/>
                <a:chOff x="686" y="4951"/>
                <a:chExt cx="666" cy="806"/>
              </a:xfrm>
              <a:grpFill/>
            </p:grpSpPr>
            <p:sp>
              <p:nvSpPr>
                <p:cNvPr id="76888" name="Rectangle 81"/>
                <p:cNvSpPr>
                  <a:spLocks noChangeArrowheads="1"/>
                </p:cNvSpPr>
                <p:nvPr/>
              </p:nvSpPr>
              <p:spPr bwMode="auto">
                <a:xfrm>
                  <a:off x="729" y="4951"/>
                  <a:ext cx="580" cy="80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ru-RU" sz="1000" b="1">
                      <a:cs typeface="Times New Roman" pitchFamily="18" charset="0"/>
                    </a:rPr>
                    <a:t>Групповые</a:t>
                  </a:r>
                </a:p>
                <a:p>
                  <a:pPr algn="just" eaLnBrk="0" hangingPunct="0"/>
                  <a:r>
                    <a:rPr lang="ru-RU" sz="1000" b="1">
                      <a:cs typeface="Times New Roman" pitchFamily="18" charset="0"/>
                    </a:rPr>
                    <a:t>Пассионарность</a:t>
                  </a:r>
                </a:p>
                <a:p>
                  <a:pPr algn="just" eaLnBrk="0" hangingPunct="0"/>
                  <a:r>
                    <a:rPr lang="ru-RU" sz="1000" b="1">
                      <a:cs typeface="Times New Roman" pitchFamily="18" charset="0"/>
                    </a:rPr>
                    <a:t>Родовые</a:t>
                  </a:r>
                </a:p>
                <a:p>
                  <a:pPr algn="just" eaLnBrk="0" hangingPunct="0"/>
                  <a:r>
                    <a:rPr lang="ru-RU" sz="1000" b="1">
                      <a:cs typeface="Times New Roman" pitchFamily="18" charset="0"/>
                    </a:rPr>
                    <a:t> </a:t>
                  </a:r>
                </a:p>
                <a:p>
                  <a:pPr algn="just" eaLnBrk="0" hangingPunct="0"/>
                  <a:endParaRPr lang="ru-RU" sz="1000" b="1"/>
                </a:p>
              </p:txBody>
            </p:sp>
            <p:sp>
              <p:nvSpPr>
                <p:cNvPr id="76889" name="Rectangle 82"/>
                <p:cNvSpPr>
                  <a:spLocks noChangeArrowheads="1"/>
                </p:cNvSpPr>
                <p:nvPr/>
              </p:nvSpPr>
              <p:spPr bwMode="auto">
                <a:xfrm>
                  <a:off x="686" y="4951"/>
                  <a:ext cx="666" cy="806"/>
                </a:xfrm>
                <a:prstGeom prst="rect">
                  <a:avLst/>
                </a:prstGeom>
                <a:grp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6834" name="Group 83"/>
              <p:cNvGrpSpPr>
                <a:grpSpLocks/>
              </p:cNvGrpSpPr>
              <p:nvPr/>
            </p:nvGrpSpPr>
            <p:grpSpPr bwMode="auto">
              <a:xfrm>
                <a:off x="1352" y="4951"/>
                <a:ext cx="666" cy="806"/>
                <a:chOff x="1352" y="4951"/>
                <a:chExt cx="666" cy="806"/>
              </a:xfrm>
              <a:grpFill/>
            </p:grpSpPr>
            <p:sp>
              <p:nvSpPr>
                <p:cNvPr id="76886" name="Rectangle 84"/>
                <p:cNvSpPr>
                  <a:spLocks noChangeArrowheads="1"/>
                </p:cNvSpPr>
                <p:nvPr/>
              </p:nvSpPr>
              <p:spPr bwMode="auto">
                <a:xfrm>
                  <a:off x="1395" y="4951"/>
                  <a:ext cx="580" cy="80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10 – 20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76887" name="Rectangle 85"/>
                <p:cNvSpPr>
                  <a:spLocks noChangeArrowheads="1"/>
                </p:cNvSpPr>
                <p:nvPr/>
              </p:nvSpPr>
              <p:spPr bwMode="auto">
                <a:xfrm>
                  <a:off x="1352" y="4951"/>
                  <a:ext cx="666" cy="806"/>
                </a:xfrm>
                <a:prstGeom prst="rect">
                  <a:avLst/>
                </a:prstGeom>
                <a:grp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6835" name="Group 86"/>
              <p:cNvGrpSpPr>
                <a:grpSpLocks/>
              </p:cNvGrpSpPr>
              <p:nvPr/>
            </p:nvGrpSpPr>
            <p:grpSpPr bwMode="auto">
              <a:xfrm>
                <a:off x="2018" y="4951"/>
                <a:ext cx="673" cy="806"/>
                <a:chOff x="2018" y="4951"/>
                <a:chExt cx="673" cy="806"/>
              </a:xfrm>
              <a:grpFill/>
            </p:grpSpPr>
            <p:sp>
              <p:nvSpPr>
                <p:cNvPr id="76884" name="Rectangle 87"/>
                <p:cNvSpPr>
                  <a:spLocks noChangeArrowheads="1"/>
                </p:cNvSpPr>
                <p:nvPr/>
              </p:nvSpPr>
              <p:spPr bwMode="auto">
                <a:xfrm>
                  <a:off x="2061" y="4951"/>
                  <a:ext cx="587" cy="80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10</a:t>
                  </a:r>
                  <a:r>
                    <a:rPr lang="ru-RU" sz="1600" b="1" baseline="30000">
                      <a:cs typeface="Times New Roman" pitchFamily="18" charset="0"/>
                    </a:rPr>
                    <a:t>2</a:t>
                  </a:r>
                  <a:endParaRPr lang="ru-RU" sz="1600" b="1"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76885" name="Rectangle 88"/>
                <p:cNvSpPr>
                  <a:spLocks noChangeArrowheads="1"/>
                </p:cNvSpPr>
                <p:nvPr/>
              </p:nvSpPr>
              <p:spPr bwMode="auto">
                <a:xfrm>
                  <a:off x="2018" y="4951"/>
                  <a:ext cx="673" cy="806"/>
                </a:xfrm>
                <a:prstGeom prst="rect">
                  <a:avLst/>
                </a:prstGeom>
                <a:grp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6836" name="Group 89"/>
              <p:cNvGrpSpPr>
                <a:grpSpLocks/>
              </p:cNvGrpSpPr>
              <p:nvPr/>
            </p:nvGrpSpPr>
            <p:grpSpPr bwMode="auto">
              <a:xfrm>
                <a:off x="0" y="5757"/>
                <a:ext cx="686" cy="921"/>
                <a:chOff x="0" y="5757"/>
                <a:chExt cx="686" cy="921"/>
              </a:xfrm>
              <a:grpFill/>
            </p:grpSpPr>
            <p:sp>
              <p:nvSpPr>
                <p:cNvPr id="76882" name="Rectangle 90"/>
                <p:cNvSpPr>
                  <a:spLocks noChangeArrowheads="1"/>
                </p:cNvSpPr>
                <p:nvPr/>
              </p:nvSpPr>
              <p:spPr bwMode="auto">
                <a:xfrm>
                  <a:off x="43" y="5757"/>
                  <a:ext cx="600" cy="92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ru-RU" sz="1600" b="1">
                      <a:cs typeface="Times New Roman" pitchFamily="18" charset="0"/>
                    </a:rPr>
                    <a:t>Персоналии</a:t>
                  </a:r>
                </a:p>
                <a:p>
                  <a:pPr algn="just" eaLnBrk="0" hangingPunct="0"/>
                  <a:endParaRPr lang="ru-RU" sz="1600" b="1"/>
                </a:p>
              </p:txBody>
            </p:sp>
            <p:sp>
              <p:nvSpPr>
                <p:cNvPr id="76883" name="Rectangle 91"/>
                <p:cNvSpPr>
                  <a:spLocks noChangeArrowheads="1"/>
                </p:cNvSpPr>
                <p:nvPr/>
              </p:nvSpPr>
              <p:spPr bwMode="auto">
                <a:xfrm>
                  <a:off x="0" y="5757"/>
                  <a:ext cx="686" cy="921"/>
                </a:xfrm>
                <a:prstGeom prst="rect">
                  <a:avLst/>
                </a:prstGeom>
                <a:grp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6837" name="Group 92"/>
              <p:cNvGrpSpPr>
                <a:grpSpLocks/>
              </p:cNvGrpSpPr>
              <p:nvPr/>
            </p:nvGrpSpPr>
            <p:grpSpPr bwMode="auto">
              <a:xfrm>
                <a:off x="686" y="5757"/>
                <a:ext cx="666" cy="921"/>
                <a:chOff x="686" y="5757"/>
                <a:chExt cx="666" cy="921"/>
              </a:xfrm>
              <a:grpFill/>
            </p:grpSpPr>
            <p:sp>
              <p:nvSpPr>
                <p:cNvPr id="76880" name="Rectangle 93"/>
                <p:cNvSpPr>
                  <a:spLocks noChangeArrowheads="1"/>
                </p:cNvSpPr>
                <p:nvPr/>
              </p:nvSpPr>
              <p:spPr bwMode="auto">
                <a:xfrm>
                  <a:off x="729" y="5757"/>
                  <a:ext cx="580" cy="92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ru-RU" sz="1000" b="1">
                      <a:cs typeface="Times New Roman" pitchFamily="18" charset="0"/>
                    </a:rPr>
                    <a:t>Пассионарность</a:t>
                  </a:r>
                </a:p>
                <a:p>
                  <a:pPr algn="just"/>
                  <a:r>
                    <a:rPr lang="ru-RU" sz="1000" b="1">
                      <a:cs typeface="Times New Roman" pitchFamily="18" charset="0"/>
                    </a:rPr>
                    <a:t>Профессиональные</a:t>
                  </a:r>
                </a:p>
                <a:p>
                  <a:pPr algn="just" eaLnBrk="0" hangingPunct="0"/>
                  <a:r>
                    <a:rPr lang="ru-RU" sz="1000" b="1">
                      <a:cs typeface="Times New Roman" pitchFamily="18" charset="0"/>
                    </a:rPr>
                    <a:t>Групповые</a:t>
                  </a:r>
                </a:p>
                <a:p>
                  <a:pPr algn="just" eaLnBrk="0" hangingPunct="0"/>
                  <a:r>
                    <a:rPr lang="ru-RU" sz="1000" b="1">
                      <a:cs typeface="Times New Roman" pitchFamily="18" charset="0"/>
                    </a:rPr>
                    <a:t> </a:t>
                  </a:r>
                </a:p>
                <a:p>
                  <a:pPr algn="just" eaLnBrk="0" hangingPunct="0"/>
                  <a:endParaRPr lang="ru-RU" sz="1000" b="1"/>
                </a:p>
              </p:txBody>
            </p:sp>
            <p:sp>
              <p:nvSpPr>
                <p:cNvPr id="76881" name="Rectangle 94"/>
                <p:cNvSpPr>
                  <a:spLocks noChangeArrowheads="1"/>
                </p:cNvSpPr>
                <p:nvPr/>
              </p:nvSpPr>
              <p:spPr bwMode="auto">
                <a:xfrm>
                  <a:off x="686" y="5757"/>
                  <a:ext cx="666" cy="921"/>
                </a:xfrm>
                <a:prstGeom prst="rect">
                  <a:avLst/>
                </a:prstGeom>
                <a:grp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6838" name="Group 95"/>
              <p:cNvGrpSpPr>
                <a:grpSpLocks/>
              </p:cNvGrpSpPr>
              <p:nvPr/>
            </p:nvGrpSpPr>
            <p:grpSpPr bwMode="auto">
              <a:xfrm>
                <a:off x="1352" y="5757"/>
                <a:ext cx="666" cy="921"/>
                <a:chOff x="1352" y="5757"/>
                <a:chExt cx="666" cy="921"/>
              </a:xfrm>
              <a:grpFill/>
            </p:grpSpPr>
            <p:sp>
              <p:nvSpPr>
                <p:cNvPr id="76878" name="Rectangle 96"/>
                <p:cNvSpPr>
                  <a:spLocks noChangeArrowheads="1"/>
                </p:cNvSpPr>
                <p:nvPr/>
              </p:nvSpPr>
              <p:spPr bwMode="auto">
                <a:xfrm>
                  <a:off x="1395" y="5757"/>
                  <a:ext cx="580" cy="92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50 – 80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76879" name="Rectangle 97"/>
                <p:cNvSpPr>
                  <a:spLocks noChangeArrowheads="1"/>
                </p:cNvSpPr>
                <p:nvPr/>
              </p:nvSpPr>
              <p:spPr bwMode="auto">
                <a:xfrm>
                  <a:off x="1352" y="5757"/>
                  <a:ext cx="666" cy="921"/>
                </a:xfrm>
                <a:prstGeom prst="rect">
                  <a:avLst/>
                </a:prstGeom>
                <a:grp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6839" name="Group 98"/>
              <p:cNvGrpSpPr>
                <a:grpSpLocks/>
              </p:cNvGrpSpPr>
              <p:nvPr/>
            </p:nvGrpSpPr>
            <p:grpSpPr bwMode="auto">
              <a:xfrm>
                <a:off x="2018" y="5757"/>
                <a:ext cx="673" cy="921"/>
                <a:chOff x="2018" y="5757"/>
                <a:chExt cx="673" cy="921"/>
              </a:xfrm>
              <a:grpFill/>
            </p:grpSpPr>
            <p:sp>
              <p:nvSpPr>
                <p:cNvPr id="76876" name="Rectangle 99"/>
                <p:cNvSpPr>
                  <a:spLocks noChangeArrowheads="1"/>
                </p:cNvSpPr>
                <p:nvPr/>
              </p:nvSpPr>
              <p:spPr bwMode="auto">
                <a:xfrm>
                  <a:off x="2061" y="5757"/>
                  <a:ext cx="587" cy="92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1</a:t>
                  </a:r>
                </a:p>
                <a:p>
                  <a:pPr algn="ctr" eaLnBrk="0" hangingPunct="0"/>
                  <a:endParaRPr lang="ru-RU" sz="1000" b="1"/>
                </a:p>
              </p:txBody>
            </p:sp>
            <p:sp>
              <p:nvSpPr>
                <p:cNvPr id="76877" name="Rectangle 100"/>
                <p:cNvSpPr>
                  <a:spLocks noChangeArrowheads="1"/>
                </p:cNvSpPr>
                <p:nvPr/>
              </p:nvSpPr>
              <p:spPr bwMode="auto">
                <a:xfrm>
                  <a:off x="2018" y="5757"/>
                  <a:ext cx="673" cy="921"/>
                </a:xfrm>
                <a:prstGeom prst="rect">
                  <a:avLst/>
                </a:prstGeom>
                <a:grp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6840" name="Group 101"/>
              <p:cNvGrpSpPr>
                <a:grpSpLocks/>
              </p:cNvGrpSpPr>
              <p:nvPr/>
            </p:nvGrpSpPr>
            <p:grpSpPr bwMode="auto">
              <a:xfrm>
                <a:off x="0" y="6678"/>
                <a:ext cx="686" cy="1036"/>
                <a:chOff x="0" y="6678"/>
                <a:chExt cx="686" cy="1036"/>
              </a:xfrm>
              <a:grpFill/>
            </p:grpSpPr>
            <p:sp>
              <p:nvSpPr>
                <p:cNvPr id="76874" name="Rectangle 102"/>
                <p:cNvSpPr>
                  <a:spLocks noChangeArrowheads="1"/>
                </p:cNvSpPr>
                <p:nvPr/>
              </p:nvSpPr>
              <p:spPr bwMode="auto">
                <a:xfrm>
                  <a:off x="43" y="6678"/>
                  <a:ext cx="600" cy="103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ru-RU" sz="1600" b="1">
                      <a:cs typeface="Times New Roman" pitchFamily="18" charset="0"/>
                    </a:rPr>
                    <a:t>Эпизоды</a:t>
                  </a:r>
                </a:p>
                <a:p>
                  <a:pPr algn="just" eaLnBrk="0" hangingPunct="0"/>
                  <a:endParaRPr lang="ru-RU" sz="1600" b="1"/>
                </a:p>
              </p:txBody>
            </p:sp>
            <p:sp>
              <p:nvSpPr>
                <p:cNvPr id="76875" name="Rectangle 103"/>
                <p:cNvSpPr>
                  <a:spLocks noChangeArrowheads="1"/>
                </p:cNvSpPr>
                <p:nvPr/>
              </p:nvSpPr>
              <p:spPr bwMode="auto">
                <a:xfrm>
                  <a:off x="0" y="6678"/>
                  <a:ext cx="686" cy="1036"/>
                </a:xfrm>
                <a:prstGeom prst="rect">
                  <a:avLst/>
                </a:prstGeom>
                <a:grp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6841" name="Group 104"/>
              <p:cNvGrpSpPr>
                <a:grpSpLocks/>
              </p:cNvGrpSpPr>
              <p:nvPr/>
            </p:nvGrpSpPr>
            <p:grpSpPr bwMode="auto">
              <a:xfrm>
                <a:off x="686" y="6678"/>
                <a:ext cx="666" cy="1036"/>
                <a:chOff x="686" y="6678"/>
                <a:chExt cx="666" cy="1036"/>
              </a:xfrm>
              <a:grpFill/>
            </p:grpSpPr>
            <p:sp>
              <p:nvSpPr>
                <p:cNvPr id="76872" name="Rectangle 105"/>
                <p:cNvSpPr>
                  <a:spLocks noChangeArrowheads="1"/>
                </p:cNvSpPr>
                <p:nvPr/>
              </p:nvSpPr>
              <p:spPr bwMode="auto">
                <a:xfrm>
                  <a:off x="729" y="6678"/>
                  <a:ext cx="580" cy="103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 eaLnBrk="0" hangingPunct="0"/>
                  <a:r>
                    <a:rPr lang="ru-RU" sz="1000" b="1">
                      <a:cs typeface="Times New Roman" pitchFamily="18" charset="0"/>
                    </a:rPr>
                    <a:t>Профессиональные</a:t>
                  </a:r>
                </a:p>
                <a:p>
                  <a:pPr algn="just" eaLnBrk="0" hangingPunct="0"/>
                  <a:r>
                    <a:rPr lang="ru-RU" sz="1000" b="1">
                      <a:cs typeface="Times New Roman" pitchFamily="18" charset="0"/>
                    </a:rPr>
                    <a:t>Физиологические</a:t>
                  </a:r>
                </a:p>
                <a:p>
                  <a:pPr algn="just" eaLnBrk="0" hangingPunct="0"/>
                  <a:r>
                    <a:rPr lang="ru-RU" sz="1000" b="1">
                      <a:cs typeface="Times New Roman" pitchFamily="18" charset="0"/>
                    </a:rPr>
                    <a:t>Пассионарность</a:t>
                  </a:r>
                </a:p>
                <a:p>
                  <a:pPr algn="just" eaLnBrk="0" hangingPunct="0"/>
                  <a:r>
                    <a:rPr lang="ru-RU" sz="1000" b="1">
                      <a:cs typeface="Times New Roman" pitchFamily="18" charset="0"/>
                    </a:rPr>
                    <a:t> </a:t>
                  </a:r>
                </a:p>
                <a:p>
                  <a:pPr algn="just" eaLnBrk="0" hangingPunct="0"/>
                  <a:endParaRPr lang="ru-RU" sz="1000" b="1"/>
                </a:p>
              </p:txBody>
            </p:sp>
            <p:sp>
              <p:nvSpPr>
                <p:cNvPr id="76873" name="Rectangle 106"/>
                <p:cNvSpPr>
                  <a:spLocks noChangeArrowheads="1"/>
                </p:cNvSpPr>
                <p:nvPr/>
              </p:nvSpPr>
              <p:spPr bwMode="auto">
                <a:xfrm>
                  <a:off x="686" y="6678"/>
                  <a:ext cx="666" cy="1036"/>
                </a:xfrm>
                <a:prstGeom prst="rect">
                  <a:avLst/>
                </a:prstGeom>
                <a:grp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6842" name="Group 107"/>
              <p:cNvGrpSpPr>
                <a:grpSpLocks/>
              </p:cNvGrpSpPr>
              <p:nvPr/>
            </p:nvGrpSpPr>
            <p:grpSpPr bwMode="auto">
              <a:xfrm>
                <a:off x="1352" y="6678"/>
                <a:ext cx="666" cy="1036"/>
                <a:chOff x="1352" y="6678"/>
                <a:chExt cx="666" cy="1036"/>
              </a:xfrm>
              <a:grpFill/>
            </p:grpSpPr>
            <p:sp>
              <p:nvSpPr>
                <p:cNvPr id="76870" name="Rectangle 108"/>
                <p:cNvSpPr>
                  <a:spLocks noChangeArrowheads="1"/>
                </p:cNvSpPr>
                <p:nvPr/>
              </p:nvSpPr>
              <p:spPr bwMode="auto">
                <a:xfrm>
                  <a:off x="1395" y="6678"/>
                  <a:ext cx="580" cy="103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3 – 6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76871" name="Rectangle 109"/>
                <p:cNvSpPr>
                  <a:spLocks noChangeArrowheads="1"/>
                </p:cNvSpPr>
                <p:nvPr/>
              </p:nvSpPr>
              <p:spPr bwMode="auto">
                <a:xfrm>
                  <a:off x="1352" y="6678"/>
                  <a:ext cx="666" cy="1036"/>
                </a:xfrm>
                <a:prstGeom prst="rect">
                  <a:avLst/>
                </a:prstGeom>
                <a:grp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6843" name="Group 110"/>
              <p:cNvGrpSpPr>
                <a:grpSpLocks/>
              </p:cNvGrpSpPr>
              <p:nvPr/>
            </p:nvGrpSpPr>
            <p:grpSpPr bwMode="auto">
              <a:xfrm>
                <a:off x="2018" y="6678"/>
                <a:ext cx="673" cy="1036"/>
                <a:chOff x="2018" y="6678"/>
                <a:chExt cx="673" cy="1036"/>
              </a:xfrm>
              <a:grpFill/>
            </p:grpSpPr>
            <p:sp>
              <p:nvSpPr>
                <p:cNvPr id="76868" name="Rectangle 111"/>
                <p:cNvSpPr>
                  <a:spLocks noChangeArrowheads="1"/>
                </p:cNvSpPr>
                <p:nvPr/>
              </p:nvSpPr>
              <p:spPr bwMode="auto">
                <a:xfrm>
                  <a:off x="2061" y="6678"/>
                  <a:ext cx="587" cy="103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1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76869" name="Rectangle 112"/>
                <p:cNvSpPr>
                  <a:spLocks noChangeArrowheads="1"/>
                </p:cNvSpPr>
                <p:nvPr/>
              </p:nvSpPr>
              <p:spPr bwMode="auto">
                <a:xfrm>
                  <a:off x="2018" y="6678"/>
                  <a:ext cx="673" cy="1036"/>
                </a:xfrm>
                <a:prstGeom prst="rect">
                  <a:avLst/>
                </a:prstGeom>
                <a:grp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6844" name="Group 113"/>
              <p:cNvGrpSpPr>
                <a:grpSpLocks/>
              </p:cNvGrpSpPr>
              <p:nvPr/>
            </p:nvGrpSpPr>
            <p:grpSpPr bwMode="auto">
              <a:xfrm>
                <a:off x="0" y="7714"/>
                <a:ext cx="686" cy="1036"/>
                <a:chOff x="0" y="7714"/>
                <a:chExt cx="686" cy="1036"/>
              </a:xfrm>
              <a:grpFill/>
            </p:grpSpPr>
            <p:sp>
              <p:nvSpPr>
                <p:cNvPr id="76866" name="Rectangle 114"/>
                <p:cNvSpPr>
                  <a:spLocks noChangeArrowheads="1"/>
                </p:cNvSpPr>
                <p:nvPr/>
              </p:nvSpPr>
              <p:spPr bwMode="auto">
                <a:xfrm>
                  <a:off x="43" y="7714"/>
                  <a:ext cx="600" cy="103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ru-RU" sz="1600" b="1">
                      <a:cs typeface="Times New Roman" pitchFamily="18" charset="0"/>
                    </a:rPr>
                    <a:t>Циклы</a:t>
                  </a:r>
                </a:p>
                <a:p>
                  <a:pPr algn="just" eaLnBrk="0" hangingPunct="0"/>
                  <a:endParaRPr lang="ru-RU" sz="1600" b="1"/>
                </a:p>
              </p:txBody>
            </p:sp>
            <p:sp>
              <p:nvSpPr>
                <p:cNvPr id="76867" name="Rectangle 115"/>
                <p:cNvSpPr>
                  <a:spLocks noChangeArrowheads="1"/>
                </p:cNvSpPr>
                <p:nvPr/>
              </p:nvSpPr>
              <p:spPr bwMode="auto">
                <a:xfrm>
                  <a:off x="0" y="7714"/>
                  <a:ext cx="686" cy="1036"/>
                </a:xfrm>
                <a:prstGeom prst="rect">
                  <a:avLst/>
                </a:prstGeom>
                <a:grp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6845" name="Group 116"/>
              <p:cNvGrpSpPr>
                <a:grpSpLocks/>
              </p:cNvGrpSpPr>
              <p:nvPr/>
            </p:nvGrpSpPr>
            <p:grpSpPr bwMode="auto">
              <a:xfrm>
                <a:off x="686" y="7714"/>
                <a:ext cx="666" cy="1036"/>
                <a:chOff x="686" y="7714"/>
                <a:chExt cx="666" cy="1036"/>
              </a:xfrm>
              <a:grpFill/>
            </p:grpSpPr>
            <p:sp>
              <p:nvSpPr>
                <p:cNvPr id="76864" name="Rectangle 117"/>
                <p:cNvSpPr>
                  <a:spLocks noChangeArrowheads="1"/>
                </p:cNvSpPr>
                <p:nvPr/>
              </p:nvSpPr>
              <p:spPr bwMode="auto">
                <a:xfrm>
                  <a:off x="729" y="7714"/>
                  <a:ext cx="580" cy="103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ru-RU" sz="1000" b="1" dirty="0">
                      <a:cs typeface="Times New Roman" pitchFamily="18" charset="0"/>
                    </a:rPr>
                    <a:t>Физиологические</a:t>
                  </a:r>
                </a:p>
                <a:p>
                  <a:pPr algn="just" eaLnBrk="0" hangingPunct="0"/>
                  <a:r>
                    <a:rPr lang="ru-RU" sz="1000" b="1" dirty="0">
                      <a:cs typeface="Times New Roman" pitchFamily="18" charset="0"/>
                    </a:rPr>
                    <a:t>Эмоциональные</a:t>
                  </a:r>
                </a:p>
                <a:p>
                  <a:pPr algn="just" eaLnBrk="0" hangingPunct="0"/>
                  <a:r>
                    <a:rPr lang="ru-RU" sz="1000" b="1" dirty="0">
                      <a:cs typeface="Times New Roman" pitchFamily="18" charset="0"/>
                    </a:rPr>
                    <a:t>Профессиональные</a:t>
                  </a:r>
                </a:p>
                <a:p>
                  <a:pPr algn="just" eaLnBrk="0" hangingPunct="0"/>
                  <a:r>
                    <a:rPr lang="ru-RU" sz="1000" b="1" dirty="0">
                      <a:cs typeface="Times New Roman" pitchFamily="18" charset="0"/>
                    </a:rPr>
                    <a:t> </a:t>
                  </a:r>
                </a:p>
                <a:p>
                  <a:pPr algn="just" eaLnBrk="0" hangingPunct="0"/>
                  <a:endParaRPr lang="ru-RU" sz="1000" b="1" dirty="0"/>
                </a:p>
              </p:txBody>
            </p:sp>
            <p:sp>
              <p:nvSpPr>
                <p:cNvPr id="76865" name="Rectangle 118"/>
                <p:cNvSpPr>
                  <a:spLocks noChangeArrowheads="1"/>
                </p:cNvSpPr>
                <p:nvPr/>
              </p:nvSpPr>
              <p:spPr bwMode="auto">
                <a:xfrm>
                  <a:off x="686" y="7714"/>
                  <a:ext cx="666" cy="1036"/>
                </a:xfrm>
                <a:prstGeom prst="rect">
                  <a:avLst/>
                </a:prstGeom>
                <a:grp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6846" name="Group 119"/>
              <p:cNvGrpSpPr>
                <a:grpSpLocks/>
              </p:cNvGrpSpPr>
              <p:nvPr/>
            </p:nvGrpSpPr>
            <p:grpSpPr bwMode="auto">
              <a:xfrm>
                <a:off x="1352" y="7714"/>
                <a:ext cx="666" cy="1036"/>
                <a:chOff x="1352" y="7714"/>
                <a:chExt cx="666" cy="1036"/>
              </a:xfrm>
              <a:grpFill/>
            </p:grpSpPr>
            <p:sp>
              <p:nvSpPr>
                <p:cNvPr id="76862" name="Rectangle 120"/>
                <p:cNvSpPr>
                  <a:spLocks noChangeArrowheads="1"/>
                </p:cNvSpPr>
                <p:nvPr/>
              </p:nvSpPr>
              <p:spPr bwMode="auto">
                <a:xfrm>
                  <a:off x="1395" y="7714"/>
                  <a:ext cx="580" cy="103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0,05 – 0,1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76863" name="Rectangle 121"/>
                <p:cNvSpPr>
                  <a:spLocks noChangeArrowheads="1"/>
                </p:cNvSpPr>
                <p:nvPr/>
              </p:nvSpPr>
              <p:spPr bwMode="auto">
                <a:xfrm>
                  <a:off x="1352" y="7714"/>
                  <a:ext cx="666" cy="1036"/>
                </a:xfrm>
                <a:prstGeom prst="rect">
                  <a:avLst/>
                </a:prstGeom>
                <a:grp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6847" name="Group 122"/>
              <p:cNvGrpSpPr>
                <a:grpSpLocks/>
              </p:cNvGrpSpPr>
              <p:nvPr/>
            </p:nvGrpSpPr>
            <p:grpSpPr bwMode="auto">
              <a:xfrm>
                <a:off x="2018" y="7714"/>
                <a:ext cx="673" cy="1036"/>
                <a:chOff x="2018" y="7714"/>
                <a:chExt cx="673" cy="1036"/>
              </a:xfrm>
              <a:grpFill/>
            </p:grpSpPr>
            <p:sp>
              <p:nvSpPr>
                <p:cNvPr id="76860" name="Rectangle 123"/>
                <p:cNvSpPr>
                  <a:spLocks noChangeArrowheads="1"/>
                </p:cNvSpPr>
                <p:nvPr/>
              </p:nvSpPr>
              <p:spPr bwMode="auto">
                <a:xfrm>
                  <a:off x="2061" y="7714"/>
                  <a:ext cx="587" cy="103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1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76861" name="Rectangle 124"/>
                <p:cNvSpPr>
                  <a:spLocks noChangeArrowheads="1"/>
                </p:cNvSpPr>
                <p:nvPr/>
              </p:nvSpPr>
              <p:spPr bwMode="auto">
                <a:xfrm>
                  <a:off x="2018" y="7714"/>
                  <a:ext cx="673" cy="1036"/>
                </a:xfrm>
                <a:prstGeom prst="rect">
                  <a:avLst/>
                </a:prstGeom>
                <a:grp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6848" name="Group 125"/>
              <p:cNvGrpSpPr>
                <a:grpSpLocks/>
              </p:cNvGrpSpPr>
              <p:nvPr/>
            </p:nvGrpSpPr>
            <p:grpSpPr bwMode="auto">
              <a:xfrm>
                <a:off x="0" y="8750"/>
                <a:ext cx="686" cy="1036"/>
                <a:chOff x="0" y="8750"/>
                <a:chExt cx="686" cy="1036"/>
              </a:xfrm>
              <a:grpFill/>
            </p:grpSpPr>
            <p:sp>
              <p:nvSpPr>
                <p:cNvPr id="76858" name="Rectangle 126"/>
                <p:cNvSpPr>
                  <a:spLocks noChangeArrowheads="1"/>
                </p:cNvSpPr>
                <p:nvPr/>
              </p:nvSpPr>
              <p:spPr bwMode="auto">
                <a:xfrm>
                  <a:off x="43" y="8750"/>
                  <a:ext cx="600" cy="103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ru-RU" sz="1600" b="1">
                      <a:cs typeface="Times New Roman" pitchFamily="18" charset="0"/>
                    </a:rPr>
                    <a:t>Поступки</a:t>
                  </a:r>
                </a:p>
                <a:p>
                  <a:pPr algn="just" eaLnBrk="0" hangingPunct="0"/>
                  <a:endParaRPr lang="ru-RU" sz="1600" b="1"/>
                </a:p>
              </p:txBody>
            </p:sp>
            <p:sp>
              <p:nvSpPr>
                <p:cNvPr id="76859" name="Rectangle 127"/>
                <p:cNvSpPr>
                  <a:spLocks noChangeArrowheads="1"/>
                </p:cNvSpPr>
                <p:nvPr/>
              </p:nvSpPr>
              <p:spPr bwMode="auto">
                <a:xfrm>
                  <a:off x="0" y="8750"/>
                  <a:ext cx="686" cy="1036"/>
                </a:xfrm>
                <a:prstGeom prst="rect">
                  <a:avLst/>
                </a:prstGeom>
                <a:grp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6849" name="Group 128"/>
              <p:cNvGrpSpPr>
                <a:grpSpLocks/>
              </p:cNvGrpSpPr>
              <p:nvPr/>
            </p:nvGrpSpPr>
            <p:grpSpPr bwMode="auto">
              <a:xfrm>
                <a:off x="686" y="8750"/>
                <a:ext cx="666" cy="1036"/>
                <a:chOff x="686" y="8750"/>
                <a:chExt cx="666" cy="1036"/>
              </a:xfrm>
              <a:grpFill/>
            </p:grpSpPr>
            <p:sp>
              <p:nvSpPr>
                <p:cNvPr id="76856" name="Rectangle 129"/>
                <p:cNvSpPr>
                  <a:spLocks noChangeArrowheads="1"/>
                </p:cNvSpPr>
                <p:nvPr/>
              </p:nvSpPr>
              <p:spPr bwMode="auto">
                <a:xfrm>
                  <a:off x="729" y="8750"/>
                  <a:ext cx="580" cy="103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just"/>
                  <a:r>
                    <a:rPr lang="ru-RU" sz="1000" b="1">
                      <a:cs typeface="Times New Roman" pitchFamily="18" charset="0"/>
                    </a:rPr>
                    <a:t>Эмоциональные </a:t>
                  </a:r>
                </a:p>
                <a:p>
                  <a:pPr algn="just" eaLnBrk="0" hangingPunct="0"/>
                  <a:r>
                    <a:rPr lang="ru-RU" sz="1000" b="1">
                      <a:cs typeface="Times New Roman" pitchFamily="18" charset="0"/>
                    </a:rPr>
                    <a:t>Ситуационные</a:t>
                  </a:r>
                </a:p>
                <a:p>
                  <a:pPr algn="just" eaLnBrk="0" hangingPunct="0"/>
                  <a:r>
                    <a:rPr lang="ru-RU" sz="1000" b="1">
                      <a:cs typeface="Times New Roman" pitchFamily="18" charset="0"/>
                    </a:rPr>
                    <a:t>Физиологические</a:t>
                  </a:r>
                </a:p>
                <a:p>
                  <a:pPr algn="just" eaLnBrk="0" hangingPunct="0"/>
                  <a:r>
                    <a:rPr lang="ru-RU" sz="1000" b="1">
                      <a:cs typeface="Times New Roman" pitchFamily="18" charset="0"/>
                    </a:rPr>
                    <a:t> </a:t>
                  </a:r>
                </a:p>
                <a:p>
                  <a:pPr algn="just" eaLnBrk="0" hangingPunct="0"/>
                  <a:endParaRPr lang="ru-RU" sz="1000" b="1"/>
                </a:p>
              </p:txBody>
            </p:sp>
            <p:sp>
              <p:nvSpPr>
                <p:cNvPr id="76857" name="Rectangle 130"/>
                <p:cNvSpPr>
                  <a:spLocks noChangeArrowheads="1"/>
                </p:cNvSpPr>
                <p:nvPr/>
              </p:nvSpPr>
              <p:spPr bwMode="auto">
                <a:xfrm>
                  <a:off x="686" y="8750"/>
                  <a:ext cx="666" cy="1036"/>
                </a:xfrm>
                <a:prstGeom prst="rect">
                  <a:avLst/>
                </a:prstGeom>
                <a:grp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6850" name="Group 131"/>
              <p:cNvGrpSpPr>
                <a:grpSpLocks/>
              </p:cNvGrpSpPr>
              <p:nvPr/>
            </p:nvGrpSpPr>
            <p:grpSpPr bwMode="auto">
              <a:xfrm>
                <a:off x="1352" y="8750"/>
                <a:ext cx="666" cy="1036"/>
                <a:chOff x="1352" y="8750"/>
                <a:chExt cx="666" cy="1036"/>
              </a:xfrm>
              <a:grpFill/>
            </p:grpSpPr>
            <p:sp>
              <p:nvSpPr>
                <p:cNvPr id="76854" name="Rectangle 132"/>
                <p:cNvSpPr>
                  <a:spLocks noChangeArrowheads="1"/>
                </p:cNvSpPr>
                <p:nvPr/>
              </p:nvSpPr>
              <p:spPr bwMode="auto">
                <a:xfrm>
                  <a:off x="1395" y="8750"/>
                  <a:ext cx="580" cy="103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0,0002–0,0004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76855" name="Rectangle 133"/>
                <p:cNvSpPr>
                  <a:spLocks noChangeArrowheads="1"/>
                </p:cNvSpPr>
                <p:nvPr/>
              </p:nvSpPr>
              <p:spPr bwMode="auto">
                <a:xfrm>
                  <a:off x="1352" y="8750"/>
                  <a:ext cx="666" cy="1036"/>
                </a:xfrm>
                <a:prstGeom prst="rect">
                  <a:avLst/>
                </a:prstGeom>
                <a:grp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6851" name="Group 134"/>
              <p:cNvGrpSpPr>
                <a:grpSpLocks/>
              </p:cNvGrpSpPr>
              <p:nvPr/>
            </p:nvGrpSpPr>
            <p:grpSpPr bwMode="auto">
              <a:xfrm>
                <a:off x="2018" y="8750"/>
                <a:ext cx="673" cy="1036"/>
                <a:chOff x="2018" y="8750"/>
                <a:chExt cx="673" cy="1036"/>
              </a:xfrm>
              <a:grpFill/>
            </p:grpSpPr>
            <p:sp>
              <p:nvSpPr>
                <p:cNvPr id="76852" name="Rectangle 135"/>
                <p:cNvSpPr>
                  <a:spLocks noChangeArrowheads="1"/>
                </p:cNvSpPr>
                <p:nvPr/>
              </p:nvSpPr>
              <p:spPr bwMode="auto">
                <a:xfrm>
                  <a:off x="2061" y="8750"/>
                  <a:ext cx="587" cy="103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1600" b="1">
                      <a:cs typeface="Times New Roman" pitchFamily="18" charset="0"/>
                    </a:rPr>
                    <a:t>1</a:t>
                  </a:r>
                </a:p>
                <a:p>
                  <a:pPr algn="ctr" eaLnBrk="0" hangingPunct="0"/>
                  <a:endParaRPr lang="ru-RU" sz="1600" b="1"/>
                </a:p>
              </p:txBody>
            </p:sp>
            <p:sp>
              <p:nvSpPr>
                <p:cNvPr id="76853" name="Rectangle 136"/>
                <p:cNvSpPr>
                  <a:spLocks noChangeArrowheads="1"/>
                </p:cNvSpPr>
                <p:nvPr/>
              </p:nvSpPr>
              <p:spPr bwMode="auto">
                <a:xfrm>
                  <a:off x="2018" y="8750"/>
                  <a:ext cx="673" cy="1036"/>
                </a:xfrm>
                <a:prstGeom prst="rect">
                  <a:avLst/>
                </a:prstGeom>
                <a:grp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76807" name="Rectangle 137"/>
            <p:cNvSpPr>
              <a:spLocks noChangeArrowheads="1"/>
            </p:cNvSpPr>
            <p:nvPr/>
          </p:nvSpPr>
          <p:spPr bwMode="auto">
            <a:xfrm>
              <a:off x="-42" y="-256"/>
              <a:ext cx="2769" cy="10045"/>
            </a:xfrm>
            <a:prstGeom prst="rect">
              <a:avLst/>
            </a:prstGeom>
            <a:grp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6805" name="Rectangle 2"/>
          <p:cNvSpPr>
            <a:spLocks noChangeArrowheads="1"/>
          </p:cNvSpPr>
          <p:nvPr/>
        </p:nvSpPr>
        <p:spPr bwMode="auto">
          <a:xfrm>
            <a:off x="502915" y="377824"/>
            <a:ext cx="8288337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/>
          <a:p>
            <a:pPr algn="r"/>
            <a:r>
              <a:rPr lang="ru-RU" sz="3000" b="1" dirty="0">
                <a:solidFill>
                  <a:srgbClr val="0095CE"/>
                </a:solidFill>
              </a:rPr>
              <a:t>Социальные организмы</a:t>
            </a:r>
          </a:p>
        </p:txBody>
      </p:sp>
    </p:spTree>
    <p:extLst>
      <p:ext uri="{BB962C8B-B14F-4D97-AF65-F5344CB8AC3E}">
        <p14:creationId xmlns:p14="http://schemas.microsoft.com/office/powerpoint/2010/main" val="428433653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915F8FD5-8BDD-48DA-B5D8-1E1A5A81E29B}" type="slidenum">
              <a:rPr lang="ru-RU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6</a:t>
            </a:fld>
            <a:endParaRPr lang="ru-RU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62822" name="Rectangle 6"/>
          <p:cNvSpPr>
            <a:spLocks noChangeArrowheads="1"/>
          </p:cNvSpPr>
          <p:nvPr/>
        </p:nvSpPr>
        <p:spPr bwMode="auto">
          <a:xfrm>
            <a:off x="467543" y="1574068"/>
            <a:ext cx="4608511" cy="1008112"/>
          </a:xfrm>
          <a:prstGeom prst="rect">
            <a:avLst/>
          </a:prstGeom>
          <a:solidFill>
            <a:srgbClr val="FFFF99"/>
          </a:solidFill>
          <a:ln w="50800" algn="ctr">
            <a:solidFill>
              <a:srgbClr val="C00000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>
              <a:lnSpc>
                <a:spcPct val="95000"/>
              </a:lnSpc>
              <a:buClr>
                <a:schemeClr val="tx2"/>
              </a:buClr>
              <a:defRPr/>
            </a:pPr>
            <a:r>
              <a:rPr lang="ru-RU" sz="2000" b="1" dirty="0">
                <a:solidFill>
                  <a:srgbClr val="004A8E"/>
                </a:solidFill>
              </a:rPr>
              <a:t> </a:t>
            </a:r>
            <a:r>
              <a:rPr lang="ru-RU" sz="3200" b="1" dirty="0" smtClean="0">
                <a:solidFill>
                  <a:srgbClr val="004A8E"/>
                </a:solidFill>
              </a:rPr>
              <a:t>Относительность</a:t>
            </a:r>
            <a:endParaRPr lang="ru-RU" sz="3200" b="1" dirty="0">
              <a:solidFill>
                <a:srgbClr val="004A8E"/>
              </a:solidFill>
            </a:endParaRPr>
          </a:p>
        </p:txBody>
      </p:sp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467544" y="2842025"/>
            <a:ext cx="4608511" cy="1451071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rgbClr val="CCECFF"/>
              </a:gs>
              <a:gs pos="100000">
                <a:srgbClr val="99CCFF"/>
              </a:gs>
            </a:gsLst>
            <a:lin ang="0" scaled="1"/>
          </a:gradFill>
          <a:ln w="50800" algn="ctr">
            <a:solidFill>
              <a:srgbClr val="C00000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>
              <a:lnSpc>
                <a:spcPct val="95000"/>
              </a:lnSpc>
              <a:buClr>
                <a:schemeClr val="tx2"/>
              </a:buClr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 относительно:</a:t>
            </a:r>
          </a:p>
          <a:p>
            <a:pPr>
              <a:lnSpc>
                <a:spcPct val="95000"/>
              </a:lnSpc>
              <a:buClr>
                <a:schemeClr val="tx2"/>
              </a:buClr>
              <a:defRPr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5000"/>
              </a:lnSpc>
              <a:buClr>
                <a:schemeClr val="tx2"/>
              </a:buClr>
              <a:buFontTx/>
              <a:buChar char="-"/>
              <a:defRPr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большое\маленькое</a:t>
            </a:r>
          </a:p>
          <a:p>
            <a:pPr marL="285750" indent="-285750">
              <a:lnSpc>
                <a:spcPct val="95000"/>
              </a:lnSpc>
              <a:buClr>
                <a:schemeClr val="tx2"/>
              </a:buClr>
              <a:buFontTx/>
              <a:buChar char="-"/>
              <a:defRPr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кислое\сладкое</a:t>
            </a:r>
          </a:p>
          <a:p>
            <a:pPr marL="285750" indent="-285750">
              <a:lnSpc>
                <a:spcPct val="95000"/>
              </a:lnSpc>
              <a:buClr>
                <a:schemeClr val="tx2"/>
              </a:buClr>
              <a:buFontTx/>
              <a:buChar char="-"/>
              <a:defRPr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длительное\краткое</a:t>
            </a:r>
          </a:p>
        </p:txBody>
      </p:sp>
      <p:sp>
        <p:nvSpPr>
          <p:cNvPr id="14" name="Номер слайда 3"/>
          <p:cNvSpPr txBox="1">
            <a:spLocks/>
          </p:cNvSpPr>
          <p:nvPr/>
        </p:nvSpPr>
        <p:spPr>
          <a:xfrm>
            <a:off x="6869113" y="6367463"/>
            <a:ext cx="2133600" cy="354012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endParaRPr lang="ru-RU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67544" y="4525416"/>
            <a:ext cx="4608511" cy="2013496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rgbClr val="CCECFF"/>
              </a:gs>
              <a:gs pos="100000">
                <a:srgbClr val="99CCFF"/>
              </a:gs>
            </a:gsLst>
            <a:lin ang="0" scaled="1"/>
          </a:gradFill>
          <a:ln w="50800" algn="ctr">
            <a:solidFill>
              <a:srgbClr val="C00000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>
              <a:lnSpc>
                <a:spcPct val="95000"/>
              </a:lnSpc>
              <a:buClr>
                <a:schemeClr val="tx2"/>
              </a:buClr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 требует:</a:t>
            </a:r>
          </a:p>
          <a:p>
            <a:pPr>
              <a:lnSpc>
                <a:spcPct val="95000"/>
              </a:lnSpc>
              <a:buClr>
                <a:schemeClr val="tx2"/>
              </a:buClr>
              <a:defRPr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5000"/>
              </a:lnSpc>
              <a:buClr>
                <a:schemeClr val="tx2"/>
              </a:buClr>
              <a:buFontTx/>
              <a:buChar char="-"/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ерификации</a:t>
            </a:r>
          </a:p>
          <a:p>
            <a:pPr>
              <a:lnSpc>
                <a:spcPct val="95000"/>
              </a:lnSpc>
              <a:buClr>
                <a:schemeClr val="tx2"/>
              </a:buClr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(через статистику, множественность)</a:t>
            </a:r>
          </a:p>
          <a:p>
            <a:pPr>
              <a:lnSpc>
                <a:spcPct val="95000"/>
              </a:lnSpc>
              <a:buClr>
                <a:schemeClr val="tx2"/>
              </a:buClr>
              <a:defRPr/>
            </a:pP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5000"/>
              </a:lnSpc>
              <a:buClr>
                <a:schemeClr val="tx2"/>
              </a:buClr>
              <a:buFontTx/>
              <a:buChar char="-"/>
              <a:defRPr/>
            </a:pP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алидации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5000"/>
              </a:lnSpc>
              <a:buClr>
                <a:schemeClr val="tx2"/>
              </a:buClr>
              <a:defRPr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(через условную вероятность, согласование)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6" name="Picture 4" descr="https://audiobookz.ru/wp-content/uploads/2021/09/guliv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68" y="1062980"/>
            <a:ext cx="2776315" cy="208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 descr="https://zhivaya-zemlya.ru/userfiles/image/kzznodseptember2018/1_ennead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630" y="3152717"/>
            <a:ext cx="2805389" cy="267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508103" y="5794628"/>
            <a:ext cx="3494609" cy="5400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16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Какой из треугольников больше в метрике Колмогорова </a:t>
            </a:r>
            <a:r>
              <a:rPr lang="en-US" sz="2000" dirty="0" smtClean="0"/>
              <a:t>c a=-1?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67215378"/>
      </p:ext>
    </p:extLst>
  </p:cSld>
  <p:clrMapOvr>
    <a:masterClrMapping/>
  </p:clrMapOvr>
  <p:transition spd="slow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CD4A3166-AA1B-4D84-BAB6-7704AE1B9489}" type="slidenum">
              <a:rPr lang="ru-RU" smtClean="0"/>
              <a:pPr algn="l">
                <a:defRPr/>
              </a:pPr>
              <a:t>60</a:t>
            </a:fld>
            <a:endParaRPr lang="ru-RU" dirty="0"/>
          </a:p>
        </p:txBody>
      </p:sp>
      <p:sp>
        <p:nvSpPr>
          <p:cNvPr id="164129" name="Rectangle 289"/>
          <p:cNvSpPr>
            <a:spLocks noChangeArrowheads="1"/>
          </p:cNvSpPr>
          <p:nvPr/>
        </p:nvSpPr>
        <p:spPr bwMode="auto">
          <a:xfrm>
            <a:off x="258763" y="5372100"/>
            <a:ext cx="8631237" cy="996950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ru-RU" sz="1200" b="1">
              <a:solidFill>
                <a:srgbClr val="004A8E"/>
              </a:solidFill>
            </a:endParaRPr>
          </a:p>
        </p:txBody>
      </p:sp>
      <p:grpSp>
        <p:nvGrpSpPr>
          <p:cNvPr id="22535" name="Group 276"/>
          <p:cNvGrpSpPr>
            <a:grpSpLocks/>
          </p:cNvGrpSpPr>
          <p:nvPr/>
        </p:nvGrpSpPr>
        <p:grpSpPr bwMode="auto">
          <a:xfrm>
            <a:off x="974097" y="989013"/>
            <a:ext cx="6515100" cy="3384550"/>
            <a:chOff x="1161" y="1134"/>
            <a:chExt cx="10080" cy="5330"/>
          </a:xfrm>
        </p:grpSpPr>
        <p:graphicFrame>
          <p:nvGraphicFramePr>
            <p:cNvPr id="22532" name="Object 277"/>
            <p:cNvGraphicFramePr>
              <a:graphicFrameLocks noChangeAspect="1"/>
            </p:cNvGraphicFramePr>
            <p:nvPr/>
          </p:nvGraphicFramePr>
          <p:xfrm>
            <a:off x="1161" y="1134"/>
            <a:ext cx="9360" cy="5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02" name="Диаграмма" r:id="rId3" imgW="5923080" imgH="3377880" progId="MSGraph.Chart.8">
                    <p:embed/>
                  </p:oleObj>
                </mc:Choice>
                <mc:Fallback>
                  <p:oleObj name="Диаграмма" r:id="rId3" imgW="5923080" imgH="3377880" progId="MSGraph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1" y="1134"/>
                          <a:ext cx="9360" cy="53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2539" name="Group 278"/>
            <p:cNvGrpSpPr>
              <a:grpSpLocks/>
            </p:cNvGrpSpPr>
            <p:nvPr/>
          </p:nvGrpSpPr>
          <p:grpSpPr bwMode="auto">
            <a:xfrm>
              <a:off x="2601" y="2214"/>
              <a:ext cx="8640" cy="2700"/>
              <a:chOff x="2601" y="2214"/>
              <a:chExt cx="8640" cy="2700"/>
            </a:xfrm>
          </p:grpSpPr>
          <p:sp>
            <p:nvSpPr>
              <p:cNvPr id="22540" name="Text Box 279"/>
              <p:cNvSpPr txBox="1">
                <a:spLocks noChangeArrowheads="1"/>
              </p:cNvSpPr>
              <p:nvPr/>
            </p:nvSpPr>
            <p:spPr bwMode="auto">
              <a:xfrm>
                <a:off x="2601" y="4374"/>
                <a:ext cx="126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ru-RU" sz="1200" b="1">
                    <a:latin typeface="Times New Roman" pitchFamily="18" charset="0"/>
                  </a:rPr>
                  <a:t>Эпизоды</a:t>
                </a:r>
              </a:p>
            </p:txBody>
          </p:sp>
          <p:sp>
            <p:nvSpPr>
              <p:cNvPr id="22541" name="Text Box 280"/>
              <p:cNvSpPr txBox="1">
                <a:spLocks noChangeArrowheads="1"/>
              </p:cNvSpPr>
              <p:nvPr/>
            </p:nvSpPr>
            <p:spPr bwMode="auto">
              <a:xfrm>
                <a:off x="3681" y="4014"/>
                <a:ext cx="162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ru-RU" sz="1200" b="1">
                    <a:latin typeface="Times New Roman" pitchFamily="18" charset="0"/>
                  </a:rPr>
                  <a:t>Консорции</a:t>
                </a:r>
              </a:p>
            </p:txBody>
          </p:sp>
          <p:sp>
            <p:nvSpPr>
              <p:cNvPr id="22542" name="Text Box 281"/>
              <p:cNvSpPr txBox="1">
                <a:spLocks noChangeArrowheads="1"/>
              </p:cNvSpPr>
              <p:nvPr/>
            </p:nvSpPr>
            <p:spPr bwMode="auto">
              <a:xfrm>
                <a:off x="5121" y="3654"/>
                <a:ext cx="162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ru-RU" sz="1200" b="1">
                    <a:latin typeface="Times New Roman" pitchFamily="18" charset="0"/>
                  </a:rPr>
                  <a:t>Конвиксии</a:t>
                </a:r>
              </a:p>
            </p:txBody>
          </p:sp>
          <p:sp>
            <p:nvSpPr>
              <p:cNvPr id="22543" name="Text Box 282"/>
              <p:cNvSpPr txBox="1">
                <a:spLocks noChangeArrowheads="1"/>
              </p:cNvSpPr>
              <p:nvPr/>
            </p:nvSpPr>
            <p:spPr bwMode="auto">
              <a:xfrm>
                <a:off x="6561" y="3294"/>
                <a:ext cx="162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ru-RU" sz="1200" b="1">
                    <a:latin typeface="Times New Roman" pitchFamily="18" charset="0"/>
                  </a:rPr>
                  <a:t>Субэтносы</a:t>
                </a:r>
              </a:p>
            </p:txBody>
          </p:sp>
          <p:sp>
            <p:nvSpPr>
              <p:cNvPr id="22544" name="Text Box 283"/>
              <p:cNvSpPr txBox="1">
                <a:spLocks noChangeArrowheads="1"/>
              </p:cNvSpPr>
              <p:nvPr/>
            </p:nvSpPr>
            <p:spPr bwMode="auto">
              <a:xfrm>
                <a:off x="7821" y="3114"/>
                <a:ext cx="126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ru-RU" sz="1200" b="1">
                    <a:latin typeface="Times New Roman" pitchFamily="18" charset="0"/>
                  </a:rPr>
                  <a:t>Этносы</a:t>
                </a:r>
              </a:p>
            </p:txBody>
          </p:sp>
          <p:sp>
            <p:nvSpPr>
              <p:cNvPr id="22545" name="Text Box 284"/>
              <p:cNvSpPr txBox="1">
                <a:spLocks noChangeArrowheads="1"/>
              </p:cNvSpPr>
              <p:nvPr/>
            </p:nvSpPr>
            <p:spPr bwMode="auto">
              <a:xfrm>
                <a:off x="8361" y="2754"/>
                <a:ext cx="180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ru-RU" sz="1200" b="1">
                    <a:latin typeface="Times New Roman" pitchFamily="18" charset="0"/>
                  </a:rPr>
                  <a:t>Суперэтносы</a:t>
                </a:r>
              </a:p>
            </p:txBody>
          </p:sp>
          <p:sp>
            <p:nvSpPr>
              <p:cNvPr id="22546" name="Text Box 285"/>
              <p:cNvSpPr txBox="1">
                <a:spLocks noChangeArrowheads="1"/>
              </p:cNvSpPr>
              <p:nvPr/>
            </p:nvSpPr>
            <p:spPr bwMode="auto">
              <a:xfrm>
                <a:off x="9081" y="2214"/>
                <a:ext cx="2160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ru-RU" sz="1200" b="1">
                    <a:latin typeface="Times New Roman" pitchFamily="18" charset="0"/>
                  </a:rPr>
                  <a:t>Кромальонский</a:t>
                </a:r>
              </a:p>
              <a:p>
                <a:pPr algn="ctr"/>
                <a:r>
                  <a:rPr lang="ru-RU" sz="1200" b="1">
                    <a:latin typeface="Times New Roman" pitchFamily="18" charset="0"/>
                  </a:rPr>
                  <a:t>человек</a:t>
                </a:r>
              </a:p>
            </p:txBody>
          </p:sp>
        </p:grpSp>
      </p:grpSp>
      <p:sp>
        <p:nvSpPr>
          <p:cNvPr id="3081" name="Rectangle 288"/>
          <p:cNvSpPr>
            <a:spLocks noChangeArrowheads="1"/>
          </p:cNvSpPr>
          <p:nvPr/>
        </p:nvSpPr>
        <p:spPr bwMode="auto">
          <a:xfrm>
            <a:off x="228600" y="4329113"/>
            <a:ext cx="877252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cs typeface="Times New Roman" pitchFamily="18" charset="0"/>
              </a:rPr>
              <a:t> </a:t>
            </a:r>
            <a:r>
              <a:rPr lang="ru-RU" dirty="0"/>
              <a:t>                                    </a:t>
            </a:r>
            <a:r>
              <a:rPr lang="ru-RU" dirty="0">
                <a:cs typeface="Times New Roman" pitchFamily="18" charset="0"/>
              </a:rPr>
              <a:t> или  ,</a:t>
            </a:r>
          </a:p>
          <a:p>
            <a:pPr eaLnBrk="0" hangingPunct="0">
              <a:defRPr/>
            </a:pPr>
            <a:r>
              <a:rPr lang="ru-RU" dirty="0">
                <a:cs typeface="Times New Roman" pitchFamily="18" charset="0"/>
              </a:rPr>
              <a:t> </a:t>
            </a:r>
          </a:p>
          <a:p>
            <a:pPr eaLnBrk="0" hangingPunct="0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 время жизни, 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число человек.</a:t>
            </a:r>
            <a:endParaRPr lang="ru-RU" dirty="0">
              <a:latin typeface="Times New Roman" pitchFamily="18" charset="0"/>
            </a:endParaRPr>
          </a:p>
          <a:p>
            <a:pPr eaLnBrk="0" hangingPunct="0">
              <a:defRPr/>
            </a:pPr>
            <a:endParaRPr lang="ru-RU" dirty="0">
              <a:latin typeface="Times New Roman" pitchFamily="18" charset="0"/>
            </a:endParaRPr>
          </a:p>
          <a:p>
            <a:pPr eaLnBrk="0" hangingPunct="0">
              <a:defRPr/>
            </a:pPr>
            <a:r>
              <a:rPr lang="ru-RU" sz="1600" dirty="0">
                <a:latin typeface="+mn-lt"/>
                <a:cs typeface="Times New Roman" pitchFamily="18" charset="0"/>
              </a:rPr>
              <a:t>Процесс напоминает диффузию. Если предположить, что социальное развитие происходит в результате случайных (не направленных к конкретной цели) толчков</a:t>
            </a:r>
            <a:r>
              <a:rPr lang="ru-RU" sz="1600" dirty="0">
                <a:latin typeface="+mn-lt"/>
              </a:rPr>
              <a:t> (Гумилев)</a:t>
            </a:r>
            <a:r>
              <a:rPr lang="ru-RU" sz="1600" dirty="0">
                <a:latin typeface="+mn-lt"/>
                <a:cs typeface="Times New Roman" pitchFamily="18" charset="0"/>
              </a:rPr>
              <a:t>, то развитие будет протекать именно таким образом.</a:t>
            </a:r>
          </a:p>
        </p:txBody>
      </p:sp>
      <p:graphicFrame>
        <p:nvGraphicFramePr>
          <p:cNvPr id="22530" name="Object 2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770475"/>
              </p:ext>
            </p:extLst>
          </p:nvPr>
        </p:nvGraphicFramePr>
        <p:xfrm>
          <a:off x="258763" y="4353303"/>
          <a:ext cx="203041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3" r:id="rId5" imgW="1155700" imgH="203200" progId="Equation.3">
                  <p:embed/>
                </p:oleObj>
              </mc:Choice>
              <mc:Fallback>
                <p:oleObj r:id="rId5" imgW="1155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3" y="4353303"/>
                        <a:ext cx="2030413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2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666763"/>
              </p:ext>
            </p:extLst>
          </p:nvPr>
        </p:nvGraphicFramePr>
        <p:xfrm>
          <a:off x="3095084" y="4329113"/>
          <a:ext cx="116681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4" name="Формула" r:id="rId7" imgW="558720" imgH="228600" progId="Equation.3">
                  <p:embed/>
                </p:oleObj>
              </mc:Choice>
              <mc:Fallback>
                <p:oleObj name="Формула" r:id="rId7" imgW="558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084" y="4329113"/>
                        <a:ext cx="1166813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7" name="Rectangle 2"/>
          <p:cNvSpPr>
            <a:spLocks noChangeArrowheads="1"/>
          </p:cNvSpPr>
          <p:nvPr/>
        </p:nvSpPr>
        <p:spPr bwMode="auto">
          <a:xfrm>
            <a:off x="601663" y="548680"/>
            <a:ext cx="8288337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/>
          <a:p>
            <a:pPr algn="r"/>
            <a:r>
              <a:rPr lang="ru-RU" sz="3000" b="1" dirty="0">
                <a:solidFill>
                  <a:srgbClr val="0095CE"/>
                </a:solidFill>
              </a:rPr>
              <a:t>Модель социального развития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301065" y="4333486"/>
            <a:ext cx="2376264" cy="7304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Социальные законы существуют !!!</a:t>
            </a:r>
          </a:p>
        </p:txBody>
      </p:sp>
    </p:spTree>
    <p:extLst>
      <p:ext uri="{BB962C8B-B14F-4D97-AF65-F5344CB8AC3E}">
        <p14:creationId xmlns:p14="http://schemas.microsoft.com/office/powerpoint/2010/main" val="176737640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915F8FD5-8BDD-48DA-B5D8-1E1A5A81E29B}" type="slidenum">
              <a:rPr lang="ru-RU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7</a:t>
            </a:fld>
            <a:endParaRPr lang="ru-RU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62822" name="Rectangle 6"/>
          <p:cNvSpPr>
            <a:spLocks noChangeArrowheads="1"/>
          </p:cNvSpPr>
          <p:nvPr/>
        </p:nvSpPr>
        <p:spPr bwMode="auto">
          <a:xfrm>
            <a:off x="611560" y="1574068"/>
            <a:ext cx="3313897" cy="1008112"/>
          </a:xfrm>
          <a:prstGeom prst="rect">
            <a:avLst/>
          </a:prstGeom>
          <a:solidFill>
            <a:srgbClr val="FFFF99"/>
          </a:solidFill>
          <a:ln w="50800" algn="ctr">
            <a:solidFill>
              <a:srgbClr val="C00000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>
              <a:lnSpc>
                <a:spcPct val="95000"/>
              </a:lnSpc>
              <a:buClr>
                <a:schemeClr val="tx2"/>
              </a:buClr>
              <a:defRPr/>
            </a:pPr>
            <a:r>
              <a:rPr lang="ru-RU" sz="2000" b="1" dirty="0">
                <a:solidFill>
                  <a:srgbClr val="004A8E"/>
                </a:solidFill>
              </a:rPr>
              <a:t> </a:t>
            </a:r>
            <a:r>
              <a:rPr lang="ru-RU" sz="3200" b="1" dirty="0" err="1" smtClean="0">
                <a:solidFill>
                  <a:srgbClr val="004A8E"/>
                </a:solidFill>
              </a:rPr>
              <a:t>Финитность</a:t>
            </a:r>
            <a:endParaRPr lang="ru-RU" sz="3200" b="1" dirty="0">
              <a:solidFill>
                <a:srgbClr val="004A8E"/>
              </a:solidFill>
            </a:endParaRPr>
          </a:p>
        </p:txBody>
      </p:sp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611560" y="4005064"/>
            <a:ext cx="3313897" cy="62138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rgbClr val="CCECFF"/>
              </a:gs>
              <a:gs pos="100000">
                <a:srgbClr val="99CCFF"/>
              </a:gs>
            </a:gsLst>
            <a:lin ang="0" scaled="1"/>
          </a:gradFill>
          <a:ln w="50800" algn="ctr">
            <a:solidFill>
              <a:srgbClr val="C00000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>
              <a:lnSpc>
                <a:spcPct val="95000"/>
              </a:lnSpc>
              <a:buClr>
                <a:schemeClr val="tx2"/>
              </a:buClr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Все измеримое конечно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Номер слайда 3"/>
          <p:cNvSpPr txBox="1">
            <a:spLocks/>
          </p:cNvSpPr>
          <p:nvPr/>
        </p:nvSpPr>
        <p:spPr>
          <a:xfrm>
            <a:off x="6869113" y="6367463"/>
            <a:ext cx="2133600" cy="354012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endParaRPr lang="ru-RU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419872" y="5157192"/>
            <a:ext cx="3744418" cy="108012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rgbClr val="CCECFF"/>
              </a:gs>
              <a:gs pos="100000">
                <a:srgbClr val="99CCFF"/>
              </a:gs>
            </a:gsLst>
            <a:lin ang="0" scaled="1"/>
          </a:gradFill>
          <a:ln w="50800" algn="ctr">
            <a:solidFill>
              <a:srgbClr val="C00000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>
              <a:lnSpc>
                <a:spcPct val="95000"/>
              </a:lnSpc>
              <a:buClr>
                <a:schemeClr val="tx2"/>
              </a:buClr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Все </a:t>
            </a:r>
            <a:r>
              <a:rPr lang="ru-RU" dirty="0">
                <a:latin typeface="Arial" pitchFamily="34" charset="0"/>
                <a:cs typeface="Arial" pitchFamily="34" charset="0"/>
              </a:rPr>
              <a:t>когда-нибудь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началось</a:t>
            </a: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Все </a:t>
            </a:r>
            <a:r>
              <a:rPr lang="ru-RU" dirty="0">
                <a:latin typeface="Arial" pitchFamily="34" charset="0"/>
                <a:cs typeface="Arial" pitchFamily="34" charset="0"/>
              </a:rPr>
              <a:t>когда-нибудь закончится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702" name="Picture 6" descr="https://fs09.infourok.ru/files/vlimg/4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475" y="1636803"/>
            <a:ext cx="285750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i.blogs.es/67432b/infrared_triangulum_galaxy_-m33-/840_5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56349"/>
            <a:ext cx="2002903" cy="133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https://avatars.mds.yandex.net/get-zen_doc/1548443/pub_6038f91cd4391d5d92ee94fc_6038f95ebfc70d5f47257581/scale_12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008" y="2794422"/>
            <a:ext cx="1980927" cy="12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28658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915F8FD5-8BDD-48DA-B5D8-1E1A5A81E29B}" type="slidenum">
              <a:rPr lang="ru-RU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8</a:t>
            </a:fld>
            <a:endParaRPr lang="ru-RU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62822" name="Rectangle 6"/>
          <p:cNvSpPr>
            <a:spLocks noChangeArrowheads="1"/>
          </p:cNvSpPr>
          <p:nvPr/>
        </p:nvSpPr>
        <p:spPr bwMode="auto">
          <a:xfrm>
            <a:off x="592351" y="1484784"/>
            <a:ext cx="3313897" cy="1008112"/>
          </a:xfrm>
          <a:prstGeom prst="rect">
            <a:avLst/>
          </a:prstGeom>
          <a:solidFill>
            <a:srgbClr val="FFFF99"/>
          </a:solidFill>
          <a:ln w="50800" algn="ctr">
            <a:solidFill>
              <a:srgbClr val="C00000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>
              <a:lnSpc>
                <a:spcPct val="95000"/>
              </a:lnSpc>
              <a:buClr>
                <a:schemeClr val="tx2"/>
              </a:buClr>
              <a:defRPr/>
            </a:pPr>
            <a:r>
              <a:rPr lang="ru-RU" sz="2000" b="1" dirty="0">
                <a:solidFill>
                  <a:srgbClr val="004A8E"/>
                </a:solidFill>
              </a:rPr>
              <a:t> </a:t>
            </a:r>
            <a:r>
              <a:rPr lang="ru-RU" sz="3200" b="1" dirty="0" smtClean="0">
                <a:solidFill>
                  <a:srgbClr val="004A8E"/>
                </a:solidFill>
              </a:rPr>
              <a:t>Структуры</a:t>
            </a:r>
            <a:endParaRPr lang="ru-RU" sz="3200" b="1" dirty="0">
              <a:solidFill>
                <a:srgbClr val="004A8E"/>
              </a:solidFill>
            </a:endParaRPr>
          </a:p>
        </p:txBody>
      </p:sp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592351" y="4509120"/>
            <a:ext cx="8075240" cy="62138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rgbClr val="CCECFF"/>
              </a:gs>
              <a:gs pos="100000">
                <a:srgbClr val="99CCFF"/>
              </a:gs>
            </a:gsLst>
            <a:lin ang="0" scaled="1"/>
          </a:gradFill>
          <a:ln w="50800" algn="ctr">
            <a:solidFill>
              <a:srgbClr val="C00000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>
              <a:lnSpc>
                <a:spcPct val="95000"/>
              </a:lnSpc>
              <a:buClr>
                <a:schemeClr val="tx2"/>
              </a:buClr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Смысл и зависимость системных понятий определяются структурами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Номер слайда 3"/>
          <p:cNvSpPr txBox="1">
            <a:spLocks/>
          </p:cNvSpPr>
          <p:nvPr/>
        </p:nvSpPr>
        <p:spPr>
          <a:xfrm>
            <a:off x="6869113" y="6367463"/>
            <a:ext cx="2133600" cy="354012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endParaRPr lang="ru-RU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2627783" y="5589240"/>
            <a:ext cx="4241329" cy="1008112"/>
          </a:xfrm>
          <a:prstGeom prst="rect">
            <a:avLst/>
          </a:prstGeom>
          <a:solidFill>
            <a:srgbClr val="FFFF99"/>
          </a:solidFill>
          <a:ln w="50800" algn="ctr">
            <a:solidFill>
              <a:srgbClr val="C00000"/>
            </a:solidFill>
            <a:miter lim="800000"/>
            <a:headEnd/>
            <a:tailEnd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lIns="72000" rIns="72000" anchor="ctr"/>
          <a:lstStyle/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r>
              <a:rPr lang="ru-RU" b="1" dirty="0">
                <a:solidFill>
                  <a:srgbClr val="004A8E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динамики структур</a:t>
            </a:r>
          </a:p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r>
              <a:rPr lang="ru-RU" b="1" dirty="0" smtClean="0">
                <a:solidFill>
                  <a:srgbClr val="004A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важнейшей задачей</a:t>
            </a:r>
          </a:p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r>
              <a:rPr lang="ru-RU" b="1" dirty="0" smtClean="0">
                <a:solidFill>
                  <a:srgbClr val="004A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исследования сложных систем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https://habrastorage.org/webt/x_/0y/zq/x_0yzqtxeo4wl0fmryer7xcs6pe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621" y="692696"/>
            <a:ext cx="4303970" cy="31630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107892" y="3914727"/>
            <a:ext cx="49083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/>
              <a:t>Стивен Вольфрам, проект </a:t>
            </a:r>
            <a:r>
              <a:rPr lang="ru-RU" sz="1400" i="1" dirty="0" err="1"/>
              <a:t>The</a:t>
            </a:r>
            <a:r>
              <a:rPr lang="ru-RU" sz="1400" i="1" dirty="0"/>
              <a:t> </a:t>
            </a:r>
            <a:r>
              <a:rPr lang="ru-RU" sz="1400" i="1" dirty="0" err="1"/>
              <a:t>Wolfram</a:t>
            </a:r>
            <a:r>
              <a:rPr lang="ru-RU" sz="1400" i="1" dirty="0"/>
              <a:t> </a:t>
            </a:r>
            <a:r>
              <a:rPr lang="ru-RU" sz="1400" i="1" dirty="0" err="1"/>
              <a:t>Physics</a:t>
            </a:r>
            <a:r>
              <a:rPr lang="ru-RU" sz="1400" i="1" dirty="0"/>
              <a:t> </a:t>
            </a:r>
            <a:r>
              <a:rPr lang="ru-RU" sz="1400" i="1" dirty="0" err="1" smtClean="0"/>
              <a:t>Project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19187944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8680" y="3257108"/>
            <a:ext cx="8397877" cy="1051955"/>
          </a:xfrm>
          <a:prstGeom prst="rect">
            <a:avLst/>
          </a:prstGeom>
          <a:ln w="508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342900" lvl="1">
              <a:lnSpc>
                <a:spcPct val="150000"/>
              </a:lnSpc>
              <a:buSzPct val="60000"/>
            </a:pPr>
            <a:r>
              <a:rPr lang="ru-RU" sz="2400" b="1" u="sng" dirty="0">
                <a:solidFill>
                  <a:srgbClr val="C00000"/>
                </a:solidFill>
                <a:latin typeface="Georgia" pitchFamily="18" charset="0"/>
              </a:rPr>
              <a:t>П</a:t>
            </a:r>
            <a:r>
              <a:rPr lang="ru-RU" sz="2400" b="1" u="sng" dirty="0" smtClean="0">
                <a:solidFill>
                  <a:srgbClr val="C00000"/>
                </a:solidFill>
                <a:latin typeface="Georgia" pitchFamily="18" charset="0"/>
              </a:rPr>
              <a:t>роцессы</a:t>
            </a: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 – описываются как операции над структурами и их состояниями</a:t>
            </a:r>
            <a:endParaRPr lang="ru-RU" sz="20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9552" y="908720"/>
            <a:ext cx="8352928" cy="864096"/>
          </a:xfrm>
          <a:noFill/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Логика прикладных решений</a:t>
            </a:r>
            <a:endParaRPr lang="ru-RU" sz="3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19752" y="4841284"/>
            <a:ext cx="8383799" cy="646331"/>
          </a:xfrm>
          <a:prstGeom prst="rect">
            <a:avLst/>
          </a:prstGeom>
          <a:ln w="508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342900" lvl="1">
              <a:lnSpc>
                <a:spcPct val="150000"/>
              </a:lnSpc>
              <a:buSzPct val="60000"/>
            </a:pPr>
            <a:r>
              <a:rPr lang="ru-RU" sz="2400" b="1" u="sng" dirty="0" smtClean="0">
                <a:solidFill>
                  <a:srgbClr val="C00000"/>
                </a:solidFill>
                <a:latin typeface="Georgia" pitchFamily="18" charset="0"/>
              </a:rPr>
              <a:t>Результаты</a:t>
            </a:r>
            <a:r>
              <a:rPr lang="ru-RU" sz="2400" b="1" u="sng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- синтезируются по состоянию структур </a:t>
            </a:r>
            <a:endParaRPr lang="ru-RU" sz="20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4600" y="2104980"/>
            <a:ext cx="8397877" cy="579069"/>
          </a:xfrm>
          <a:prstGeom prst="rect">
            <a:avLst/>
          </a:prstGeom>
          <a:ln w="508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342900" lvl="1">
              <a:lnSpc>
                <a:spcPct val="150000"/>
              </a:lnSpc>
              <a:buSzPct val="60000"/>
            </a:pPr>
            <a:r>
              <a:rPr lang="ru-RU" sz="2400" b="1" u="sng" dirty="0" smtClean="0">
                <a:solidFill>
                  <a:srgbClr val="C00000"/>
                </a:solidFill>
                <a:latin typeface="Georgia" pitchFamily="18" charset="0"/>
              </a:rPr>
              <a:t>Аксиомы</a:t>
            </a: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 - фиксированы</a:t>
            </a:r>
            <a:endParaRPr lang="ru-RU" sz="2000" i="1" dirty="0">
              <a:solidFill>
                <a:schemeClr val="tx2"/>
              </a:solidFill>
              <a:latin typeface="Georgi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5827341"/>
      </p:ext>
    </p:extLst>
  </p:cSld>
  <p:clrMapOvr>
    <a:masterClrMapping/>
  </p:clrMapOvr>
  <p:transition spd="slow">
    <p:wheel spokes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heme/theme1.xml><?xml version="1.0" encoding="utf-8"?>
<a:theme xmlns:a="http://schemas.openxmlformats.org/drawingml/2006/main" name="Отчет о состоянии проект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ProjectStatusReport</Template>
  <TotalTime>0</TotalTime>
  <Words>3356</Words>
  <Application>Microsoft Office PowerPoint</Application>
  <PresentationFormat>Экран (4:3)</PresentationFormat>
  <Paragraphs>1113</Paragraphs>
  <Slides>60</Slides>
  <Notes>24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60</vt:i4>
      </vt:variant>
    </vt:vector>
  </HeadingPairs>
  <TitlesOfParts>
    <vt:vector size="73" baseType="lpstr">
      <vt:lpstr>Arial</vt:lpstr>
      <vt:lpstr>Calibri</vt:lpstr>
      <vt:lpstr>Cambria Math</vt:lpstr>
      <vt:lpstr>Courier New</vt:lpstr>
      <vt:lpstr>Georgia</vt:lpstr>
      <vt:lpstr>Symbol</vt:lpstr>
      <vt:lpstr>Tahoma</vt:lpstr>
      <vt:lpstr>Times New Roman</vt:lpstr>
      <vt:lpstr>Wingdings</vt:lpstr>
      <vt:lpstr>Отчет о состоянии проекта</vt:lpstr>
      <vt:lpstr>Формула</vt:lpstr>
      <vt:lpstr>Диаграмма</vt:lpstr>
      <vt:lpstr>Equation.3</vt:lpstr>
      <vt:lpstr> Программа исследования сложных систем </vt:lpstr>
      <vt:lpstr>Программа исследования сложных систем</vt:lpstr>
      <vt:lpstr>Логика системного похода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Логика прикладных решений</vt:lpstr>
      <vt:lpstr>Презентация PowerPoint</vt:lpstr>
      <vt:lpstr>Содержание дисциплины СЭС</vt:lpstr>
      <vt:lpstr>Презентация PowerPoint</vt:lpstr>
      <vt:lpstr>Презентация PowerPoint</vt:lpstr>
      <vt:lpstr>Объект исследований </vt:lpstr>
      <vt:lpstr>Социальные организмы (СО). Примеры</vt:lpstr>
      <vt:lpstr>Социальное пространство</vt:lpstr>
      <vt:lpstr>Социальные ресурсы</vt:lpstr>
      <vt:lpstr>Состояния ресурса</vt:lpstr>
      <vt:lpstr>Состояния социальных систем</vt:lpstr>
      <vt:lpstr>Вероятность социальных переходов</vt:lpstr>
      <vt:lpstr>Презентация PowerPoint</vt:lpstr>
      <vt:lpstr>Социальное пространство</vt:lpstr>
      <vt:lpstr>Энергия</vt:lpstr>
      <vt:lpstr>Структуры и энергии</vt:lpstr>
      <vt:lpstr>Социальная энергия</vt:lpstr>
      <vt:lpstr>Закон сохранения энергии</vt:lpstr>
      <vt:lpstr>Значимость и ценность</vt:lpstr>
      <vt:lpstr>Презентация PowerPoint</vt:lpstr>
      <vt:lpstr>Матрица ценностей</vt:lpstr>
      <vt:lpstr>Презентация PowerPoint</vt:lpstr>
      <vt:lpstr>Ресурсные деревья</vt:lpstr>
      <vt:lpstr>Ресурсные деревья</vt:lpstr>
      <vt:lpstr>Ресурсные деревья</vt:lpstr>
      <vt:lpstr>Групповое поведение агентов</vt:lpstr>
      <vt:lpstr>Презентация PowerPoint</vt:lpstr>
      <vt:lpstr>Уравнение социальных состояний</vt:lpstr>
      <vt:lpstr>Уравнение социальных состояний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Социальные законы </vt:lpstr>
      <vt:lpstr>Закон капитал-менталитет</vt:lpstr>
      <vt:lpstr>Презентация PowerPoint</vt:lpstr>
      <vt:lpstr>Силантьев Альберт Юрьевич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2019-01-28T06:31:57Z</dcterms:created>
  <dcterms:modified xsi:type="dcterms:W3CDTF">2022-05-26T08:03:38Z</dcterms:modified>
</cp:coreProperties>
</file>