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25"/>
  </p:notesMasterIdLst>
  <p:sldIdLst>
    <p:sldId id="281" r:id="rId6"/>
    <p:sldId id="319" r:id="rId7"/>
    <p:sldId id="311" r:id="rId8"/>
    <p:sldId id="299" r:id="rId9"/>
    <p:sldId id="320" r:id="rId10"/>
    <p:sldId id="300" r:id="rId11"/>
    <p:sldId id="303" r:id="rId12"/>
    <p:sldId id="305" r:id="rId13"/>
    <p:sldId id="301" r:id="rId14"/>
    <p:sldId id="295" r:id="rId15"/>
    <p:sldId id="296" r:id="rId16"/>
    <p:sldId id="309" r:id="rId17"/>
    <p:sldId id="297" r:id="rId18"/>
    <p:sldId id="314" r:id="rId19"/>
    <p:sldId id="315" r:id="rId20"/>
    <p:sldId id="316" r:id="rId21"/>
    <p:sldId id="317" r:id="rId22"/>
    <p:sldId id="318" r:id="rId23"/>
    <p:sldId id="282" r:id="rId24"/>
  </p:sldIdLst>
  <p:sldSz cx="10693400" cy="7561263"/>
  <p:notesSz cx="6811963" cy="9942513"/>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Бычков Кирилл Николаевич" initials="БКН" lastIdx="1" clrIdx="0">
    <p:extLst>
      <p:ext uri="{19B8F6BF-5375-455C-9EA6-DF929625EA0E}">
        <p15:presenceInfo xmlns:p15="http://schemas.microsoft.com/office/powerpoint/2012/main" userId="Бычков Кирилл Николаевич" providerId="None"/>
      </p:ext>
    </p:extLst>
  </p:cmAuthor>
  <p:cmAuthor id="2" name="Мирошкин Владимир Львович" initials="МВЛ" lastIdx="4" clrIdx="1">
    <p:extLst>
      <p:ext uri="{19B8F6BF-5375-455C-9EA6-DF929625EA0E}">
        <p15:presenceInfo xmlns:p15="http://schemas.microsoft.com/office/powerpoint/2012/main" userId="Мирошкин Владимир Львович"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008" y="108"/>
      </p:cViewPr>
      <p:guideLst>
        <p:guide orient="horz" pos="2382"/>
        <p:guide pos="3368"/>
      </p:guideLst>
    </p:cSldViewPr>
  </p:slideViewPr>
  <p:notesTextViewPr>
    <p:cViewPr>
      <p:scale>
        <a:sx n="1" d="1"/>
        <a:sy n="1" d="1"/>
      </p:scale>
      <p:origin x="0" y="0"/>
    </p:cViewPr>
  </p:notesTextViewPr>
  <p:notesViewPr>
    <p:cSldViewPr>
      <p:cViewPr varScale="1">
        <p:scale>
          <a:sx n="92" d="100"/>
          <a:sy n="92" d="100"/>
        </p:scale>
        <p:origin x="374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3-27T19:44:59.728" idx="4">
    <p:pos x="10" y="10"/>
    <p:text>Определение базовых понятий для устранения возможных разночтений</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136F36-72D7-4A08-91BF-9716F321127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8C0FFADD-BC0E-4F3D-BD4A-4ECE9A6A0668}">
      <dgm:prSet phldrT="[Текст]" custT="1"/>
      <dgm:spPr>
        <a:solidFill>
          <a:schemeClr val="accent2">
            <a:lumMod val="40000"/>
            <a:lumOff val="60000"/>
          </a:schemeClr>
        </a:solidFill>
      </dgm:spPr>
      <dgm:t>
        <a:bodyPr/>
        <a:lstStyle/>
        <a:p>
          <a:r>
            <a:rPr lang="ru-RU" sz="1400" dirty="0" smtClean="0">
              <a:solidFill>
                <a:srgbClr val="00B050"/>
              </a:solidFill>
            </a:rPr>
            <a:t>количество проектов</a:t>
          </a:r>
          <a:r>
            <a:rPr lang="en-US" sz="1400" dirty="0" smtClean="0">
              <a:solidFill>
                <a:srgbClr val="00B050"/>
              </a:solidFill>
            </a:rPr>
            <a:t>, </a:t>
          </a:r>
          <a:r>
            <a:rPr lang="ru-RU" sz="1400" dirty="0" smtClean="0">
              <a:solidFill>
                <a:srgbClr val="00B050"/>
              </a:solidFill>
            </a:rPr>
            <a:t>выполняемых организацией по своим компетенциям</a:t>
          </a:r>
          <a:r>
            <a:rPr lang="ru-RU" sz="1400" dirty="0" smtClean="0">
              <a:solidFill>
                <a:schemeClr val="tx1"/>
              </a:solidFill>
            </a:rPr>
            <a:t> </a:t>
          </a:r>
          <a:endParaRPr lang="ru-RU" sz="1400" dirty="0">
            <a:solidFill>
              <a:schemeClr val="tx1"/>
            </a:solidFill>
          </a:endParaRPr>
        </a:p>
      </dgm:t>
    </dgm:pt>
    <dgm:pt modelId="{8578F5B6-E426-45B1-8CB6-6033DD444DBF}" type="parTrans" cxnId="{CA296C4A-EA19-4646-BD76-4763268C2EF4}">
      <dgm:prSet/>
      <dgm:spPr/>
      <dgm:t>
        <a:bodyPr/>
        <a:lstStyle/>
        <a:p>
          <a:endParaRPr lang="ru-RU">
            <a:solidFill>
              <a:schemeClr val="tx1"/>
            </a:solidFill>
          </a:endParaRPr>
        </a:p>
      </dgm:t>
    </dgm:pt>
    <dgm:pt modelId="{28016165-96FD-4485-BC4C-6B7510BAA5AB}" type="sibTrans" cxnId="{CA296C4A-EA19-4646-BD76-4763268C2EF4}">
      <dgm:prSet/>
      <dgm:spPr/>
      <dgm:t>
        <a:bodyPr/>
        <a:lstStyle/>
        <a:p>
          <a:endParaRPr lang="ru-RU">
            <a:solidFill>
              <a:schemeClr val="tx1"/>
            </a:solidFill>
          </a:endParaRPr>
        </a:p>
      </dgm:t>
    </dgm:pt>
    <dgm:pt modelId="{D4B9457E-3504-4273-AE83-A56EABACDD48}">
      <dgm:prSet phldrT="[Текст]" custT="1"/>
      <dgm:spPr>
        <a:solidFill>
          <a:schemeClr val="accent2">
            <a:lumMod val="40000"/>
            <a:lumOff val="60000"/>
          </a:schemeClr>
        </a:solidFill>
      </dgm:spPr>
      <dgm:t>
        <a:bodyPr/>
        <a:lstStyle/>
        <a:p>
          <a:r>
            <a:rPr lang="ru-RU" sz="1400" dirty="0" smtClean="0">
              <a:solidFill>
                <a:srgbClr val="00B050"/>
              </a:solidFill>
              <a:latin typeface="+mj-lt"/>
            </a:rPr>
            <a:t>объем финансирования проектов, выполняемых организацией по своим компетенциям</a:t>
          </a:r>
          <a:endParaRPr lang="ru-RU" sz="1400" dirty="0">
            <a:solidFill>
              <a:srgbClr val="00B050"/>
            </a:solidFill>
          </a:endParaRPr>
        </a:p>
      </dgm:t>
    </dgm:pt>
    <dgm:pt modelId="{269B3D38-71DD-4559-BD4E-D265EF46BC84}" type="parTrans" cxnId="{1534AA1F-48BA-44FC-920C-80B9A1EC2233}">
      <dgm:prSet/>
      <dgm:spPr/>
      <dgm:t>
        <a:bodyPr/>
        <a:lstStyle/>
        <a:p>
          <a:endParaRPr lang="ru-RU">
            <a:solidFill>
              <a:schemeClr val="tx1"/>
            </a:solidFill>
          </a:endParaRPr>
        </a:p>
      </dgm:t>
    </dgm:pt>
    <dgm:pt modelId="{42B0D079-5A3E-47A1-987C-240D0BAA8840}" type="sibTrans" cxnId="{1534AA1F-48BA-44FC-920C-80B9A1EC2233}">
      <dgm:prSet/>
      <dgm:spPr/>
      <dgm:t>
        <a:bodyPr/>
        <a:lstStyle/>
        <a:p>
          <a:endParaRPr lang="ru-RU">
            <a:solidFill>
              <a:schemeClr val="tx1"/>
            </a:solidFill>
          </a:endParaRPr>
        </a:p>
      </dgm:t>
    </dgm:pt>
    <dgm:pt modelId="{C2A7285F-DCD8-4FDC-A31D-428948C9279C}">
      <dgm:prSet phldrT="[Текст]" custT="1"/>
      <dgm:spPr>
        <a:solidFill>
          <a:schemeClr val="accent2">
            <a:lumMod val="40000"/>
            <a:lumOff val="60000"/>
          </a:schemeClr>
        </a:solidFill>
      </dgm:spPr>
      <dgm:t>
        <a:bodyPr/>
        <a:lstStyle/>
        <a:p>
          <a:r>
            <a:rPr lang="ru-RU" sz="1400" dirty="0" smtClean="0">
              <a:solidFill>
                <a:srgbClr val="0070C0"/>
              </a:solidFill>
              <a:latin typeface="+mj-lt"/>
            </a:rPr>
            <a:t>количество публикаций в рейтинговых научных журналах</a:t>
          </a:r>
          <a:endParaRPr lang="ru-RU" sz="1400" dirty="0">
            <a:solidFill>
              <a:srgbClr val="0070C0"/>
            </a:solidFill>
          </a:endParaRPr>
        </a:p>
      </dgm:t>
    </dgm:pt>
    <dgm:pt modelId="{8E8FA309-5AD5-432F-BF4A-0A804738BEB4}" type="parTrans" cxnId="{F7E5F75E-495D-4868-9CF8-9B4D004467D1}">
      <dgm:prSet/>
      <dgm:spPr/>
      <dgm:t>
        <a:bodyPr/>
        <a:lstStyle/>
        <a:p>
          <a:endParaRPr lang="ru-RU">
            <a:solidFill>
              <a:schemeClr val="tx1"/>
            </a:solidFill>
          </a:endParaRPr>
        </a:p>
      </dgm:t>
    </dgm:pt>
    <dgm:pt modelId="{B1D82C21-30AF-471F-9EBD-7B520610781D}" type="sibTrans" cxnId="{F7E5F75E-495D-4868-9CF8-9B4D004467D1}">
      <dgm:prSet/>
      <dgm:spPr/>
      <dgm:t>
        <a:bodyPr/>
        <a:lstStyle/>
        <a:p>
          <a:endParaRPr lang="ru-RU">
            <a:solidFill>
              <a:schemeClr val="tx1"/>
            </a:solidFill>
          </a:endParaRPr>
        </a:p>
      </dgm:t>
    </dgm:pt>
    <dgm:pt modelId="{2146C5BD-BFE3-4541-B631-9BDC67A8F677}">
      <dgm:prSet phldrT="[Текст]" custT="1"/>
      <dgm:spPr>
        <a:solidFill>
          <a:schemeClr val="accent2">
            <a:lumMod val="40000"/>
            <a:lumOff val="60000"/>
          </a:schemeClr>
        </a:solidFill>
      </dgm:spPr>
      <dgm:t>
        <a:bodyPr/>
        <a:lstStyle/>
        <a:p>
          <a:r>
            <a:rPr lang="ru-RU" sz="1400" dirty="0" smtClean="0">
              <a:solidFill>
                <a:srgbClr val="0070C0"/>
              </a:solidFill>
              <a:latin typeface="+mj-lt"/>
            </a:rPr>
            <a:t>количество полученных патентов</a:t>
          </a:r>
          <a:r>
            <a:rPr lang="en-US" sz="1400" dirty="0" smtClean="0">
              <a:solidFill>
                <a:srgbClr val="0070C0"/>
              </a:solidFill>
              <a:latin typeface="+mj-lt"/>
            </a:rPr>
            <a:t>, </a:t>
          </a:r>
          <a:r>
            <a:rPr lang="ru-RU" sz="1400" dirty="0" smtClean="0">
              <a:solidFill>
                <a:srgbClr val="0070C0"/>
              </a:solidFill>
              <a:latin typeface="+mj-lt"/>
            </a:rPr>
            <a:t>свидетельств о регистрации программы для ЭВМ/базы данных</a:t>
          </a:r>
          <a:endParaRPr lang="ru-RU" sz="1400" dirty="0">
            <a:solidFill>
              <a:srgbClr val="0070C0"/>
            </a:solidFill>
          </a:endParaRPr>
        </a:p>
      </dgm:t>
    </dgm:pt>
    <dgm:pt modelId="{8D74C7B4-D203-454C-88C5-A4FF4BA8B9C8}" type="parTrans" cxnId="{BAB53FFF-F617-42B1-8A0E-4D1C844C47FF}">
      <dgm:prSet/>
      <dgm:spPr/>
      <dgm:t>
        <a:bodyPr/>
        <a:lstStyle/>
        <a:p>
          <a:endParaRPr lang="ru-RU">
            <a:solidFill>
              <a:schemeClr val="tx1"/>
            </a:solidFill>
          </a:endParaRPr>
        </a:p>
      </dgm:t>
    </dgm:pt>
    <dgm:pt modelId="{25BA65C3-E386-401C-B74B-E58688B167F5}" type="sibTrans" cxnId="{BAB53FFF-F617-42B1-8A0E-4D1C844C47FF}">
      <dgm:prSet/>
      <dgm:spPr/>
      <dgm:t>
        <a:bodyPr/>
        <a:lstStyle/>
        <a:p>
          <a:endParaRPr lang="ru-RU">
            <a:solidFill>
              <a:schemeClr val="tx1"/>
            </a:solidFill>
          </a:endParaRPr>
        </a:p>
      </dgm:t>
    </dgm:pt>
    <dgm:pt modelId="{F23B436F-C04D-43A4-A347-770DE2F4EC57}">
      <dgm:prSet phldrT="[Текст]"/>
      <dgm:spPr>
        <a:solidFill>
          <a:schemeClr val="accent2">
            <a:lumMod val="40000"/>
            <a:lumOff val="60000"/>
          </a:schemeClr>
        </a:solidFill>
      </dgm:spPr>
      <dgm:t>
        <a:bodyPr/>
        <a:lstStyle/>
        <a:p>
          <a:r>
            <a:rPr lang="ru-RU" dirty="0" smtClean="0">
              <a:solidFill>
                <a:srgbClr val="7030A0"/>
              </a:solidFill>
              <a:latin typeface="+mj-lt"/>
            </a:rPr>
            <a:t>количество базовых кафедр в вузах</a:t>
          </a:r>
          <a:endParaRPr lang="ru-RU" dirty="0">
            <a:solidFill>
              <a:srgbClr val="7030A0"/>
            </a:solidFill>
          </a:endParaRPr>
        </a:p>
      </dgm:t>
    </dgm:pt>
    <dgm:pt modelId="{AFEC4677-8DB3-4459-B865-881F368EC223}" type="parTrans" cxnId="{66FCA4A4-88CA-4E6E-924A-01EC78B766E4}">
      <dgm:prSet/>
      <dgm:spPr/>
      <dgm:t>
        <a:bodyPr/>
        <a:lstStyle/>
        <a:p>
          <a:endParaRPr lang="ru-RU">
            <a:solidFill>
              <a:schemeClr val="tx1"/>
            </a:solidFill>
          </a:endParaRPr>
        </a:p>
      </dgm:t>
    </dgm:pt>
    <dgm:pt modelId="{DE6AD52F-0B96-40F4-98E4-1D4AD7FF3EDB}" type="sibTrans" cxnId="{66FCA4A4-88CA-4E6E-924A-01EC78B766E4}">
      <dgm:prSet/>
      <dgm:spPr/>
      <dgm:t>
        <a:bodyPr/>
        <a:lstStyle/>
        <a:p>
          <a:endParaRPr lang="ru-RU">
            <a:solidFill>
              <a:schemeClr val="tx1"/>
            </a:solidFill>
          </a:endParaRPr>
        </a:p>
      </dgm:t>
    </dgm:pt>
    <dgm:pt modelId="{9644095F-2B7C-4974-9087-2A3614BB42B0}">
      <dgm:prSet phldrT="[Текст]"/>
      <dgm:spPr>
        <a:solidFill>
          <a:schemeClr val="accent2">
            <a:lumMod val="40000"/>
            <a:lumOff val="60000"/>
          </a:schemeClr>
        </a:solidFill>
      </dgm:spPr>
      <dgm:t>
        <a:bodyPr/>
        <a:lstStyle/>
        <a:p>
          <a:r>
            <a:rPr lang="ru-RU" dirty="0" smtClean="0">
              <a:solidFill>
                <a:srgbClr val="7030A0"/>
              </a:solidFill>
              <a:latin typeface="+mj-lt"/>
            </a:rPr>
            <a:t>количество обучающих курсов повышения квалификации</a:t>
          </a:r>
          <a:endParaRPr lang="ru-RU" dirty="0">
            <a:solidFill>
              <a:schemeClr val="tx1"/>
            </a:solidFill>
          </a:endParaRPr>
        </a:p>
      </dgm:t>
    </dgm:pt>
    <dgm:pt modelId="{451BC3EA-11F5-474B-98B2-4A36A1FADC8A}" type="parTrans" cxnId="{E7298E80-6677-4860-951F-CC0B00695968}">
      <dgm:prSet/>
      <dgm:spPr/>
      <dgm:t>
        <a:bodyPr/>
        <a:lstStyle/>
        <a:p>
          <a:endParaRPr lang="ru-RU">
            <a:solidFill>
              <a:schemeClr val="tx1"/>
            </a:solidFill>
          </a:endParaRPr>
        </a:p>
      </dgm:t>
    </dgm:pt>
    <dgm:pt modelId="{A867B140-9CA2-43C9-9A2F-3D30FFBB8DE0}" type="sibTrans" cxnId="{E7298E80-6677-4860-951F-CC0B00695968}">
      <dgm:prSet/>
      <dgm:spPr/>
      <dgm:t>
        <a:bodyPr/>
        <a:lstStyle/>
        <a:p>
          <a:endParaRPr lang="ru-RU">
            <a:solidFill>
              <a:schemeClr val="tx1"/>
            </a:solidFill>
          </a:endParaRPr>
        </a:p>
      </dgm:t>
    </dgm:pt>
    <dgm:pt modelId="{0F9ADC57-0DCF-4B02-A718-7A9E1306C6F9}" type="pres">
      <dgm:prSet presAssocID="{6E136F36-72D7-4A08-91BF-9716F3211276}" presName="Name0" presStyleCnt="0">
        <dgm:presLayoutVars>
          <dgm:chMax val="7"/>
          <dgm:chPref val="7"/>
          <dgm:dir/>
        </dgm:presLayoutVars>
      </dgm:prSet>
      <dgm:spPr/>
      <dgm:t>
        <a:bodyPr/>
        <a:lstStyle/>
        <a:p>
          <a:endParaRPr lang="ru-RU"/>
        </a:p>
      </dgm:t>
    </dgm:pt>
    <dgm:pt modelId="{AB819E55-9358-436B-A156-2F87AE3B092F}" type="pres">
      <dgm:prSet presAssocID="{6E136F36-72D7-4A08-91BF-9716F3211276}" presName="Name1" presStyleCnt="0"/>
      <dgm:spPr/>
    </dgm:pt>
    <dgm:pt modelId="{FBF536A8-DAE8-414F-8635-99E63716F4C6}" type="pres">
      <dgm:prSet presAssocID="{6E136F36-72D7-4A08-91BF-9716F3211276}" presName="cycle" presStyleCnt="0"/>
      <dgm:spPr/>
    </dgm:pt>
    <dgm:pt modelId="{FCAFB565-B9C3-4317-B140-DBD219BD7813}" type="pres">
      <dgm:prSet presAssocID="{6E136F36-72D7-4A08-91BF-9716F3211276}" presName="srcNode" presStyleLbl="node1" presStyleIdx="0" presStyleCnt="6"/>
      <dgm:spPr/>
    </dgm:pt>
    <dgm:pt modelId="{DC39B19C-52F9-42E7-967E-E9EB0313649B}" type="pres">
      <dgm:prSet presAssocID="{6E136F36-72D7-4A08-91BF-9716F3211276}" presName="conn" presStyleLbl="parChTrans1D2" presStyleIdx="0" presStyleCnt="1" custLinFactNeighborX="559" custLinFactNeighborY="-80"/>
      <dgm:spPr/>
      <dgm:t>
        <a:bodyPr/>
        <a:lstStyle/>
        <a:p>
          <a:endParaRPr lang="ru-RU"/>
        </a:p>
      </dgm:t>
    </dgm:pt>
    <dgm:pt modelId="{C9F92CA9-93B9-417D-92D6-D5B77EEB617F}" type="pres">
      <dgm:prSet presAssocID="{6E136F36-72D7-4A08-91BF-9716F3211276}" presName="extraNode" presStyleLbl="node1" presStyleIdx="0" presStyleCnt="6"/>
      <dgm:spPr/>
    </dgm:pt>
    <dgm:pt modelId="{E56E7F84-91BE-483F-8A79-2D6FD41FC412}" type="pres">
      <dgm:prSet presAssocID="{6E136F36-72D7-4A08-91BF-9716F3211276}" presName="dstNode" presStyleLbl="node1" presStyleIdx="0" presStyleCnt="6"/>
      <dgm:spPr/>
    </dgm:pt>
    <dgm:pt modelId="{450B7853-E9BF-45BB-8DB4-2EDE04BE898D}" type="pres">
      <dgm:prSet presAssocID="{8C0FFADD-BC0E-4F3D-BD4A-4ECE9A6A0668}" presName="text_1" presStyleLbl="node1" presStyleIdx="0" presStyleCnt="6">
        <dgm:presLayoutVars>
          <dgm:bulletEnabled val="1"/>
        </dgm:presLayoutVars>
      </dgm:prSet>
      <dgm:spPr/>
      <dgm:t>
        <a:bodyPr/>
        <a:lstStyle/>
        <a:p>
          <a:endParaRPr lang="ru-RU"/>
        </a:p>
      </dgm:t>
    </dgm:pt>
    <dgm:pt modelId="{12387C60-71AF-4C41-8E97-560015FAFDA9}" type="pres">
      <dgm:prSet presAssocID="{8C0FFADD-BC0E-4F3D-BD4A-4ECE9A6A0668}" presName="accent_1" presStyleCnt="0"/>
      <dgm:spPr/>
    </dgm:pt>
    <dgm:pt modelId="{8A6A55B3-9741-4D31-ABAA-7E0547CAE07D}" type="pres">
      <dgm:prSet presAssocID="{8C0FFADD-BC0E-4F3D-BD4A-4ECE9A6A0668}" presName="accentRepeatNode" presStyleLbl="solidFgAcc1" presStyleIdx="0" presStyleCnt="6"/>
      <dgm:spPr>
        <a:solidFill>
          <a:schemeClr val="tx1">
            <a:lumMod val="20000"/>
            <a:lumOff val="80000"/>
          </a:schemeClr>
        </a:solidFill>
      </dgm:spPr>
    </dgm:pt>
    <dgm:pt modelId="{BA8B65DD-3C78-4F12-9D36-210F9967E679}" type="pres">
      <dgm:prSet presAssocID="{D4B9457E-3504-4273-AE83-A56EABACDD48}" presName="text_2" presStyleLbl="node1" presStyleIdx="1" presStyleCnt="6" custScaleY="133232">
        <dgm:presLayoutVars>
          <dgm:bulletEnabled val="1"/>
        </dgm:presLayoutVars>
      </dgm:prSet>
      <dgm:spPr/>
      <dgm:t>
        <a:bodyPr/>
        <a:lstStyle/>
        <a:p>
          <a:endParaRPr lang="ru-RU"/>
        </a:p>
      </dgm:t>
    </dgm:pt>
    <dgm:pt modelId="{95050A22-A43E-4237-BE6C-0581C0F297F5}" type="pres">
      <dgm:prSet presAssocID="{D4B9457E-3504-4273-AE83-A56EABACDD48}" presName="accent_2" presStyleCnt="0"/>
      <dgm:spPr/>
    </dgm:pt>
    <dgm:pt modelId="{141B5F10-12BB-41F9-AFF6-95F7200DDE01}" type="pres">
      <dgm:prSet presAssocID="{D4B9457E-3504-4273-AE83-A56EABACDD48}" presName="accentRepeatNode" presStyleLbl="solidFgAcc1" presStyleIdx="1" presStyleCnt="6"/>
      <dgm:spPr>
        <a:solidFill>
          <a:schemeClr val="tx1">
            <a:lumMod val="20000"/>
            <a:lumOff val="80000"/>
          </a:schemeClr>
        </a:solidFill>
      </dgm:spPr>
    </dgm:pt>
    <dgm:pt modelId="{E89410E3-8C13-4D27-A9E6-8BD2AF3660E9}" type="pres">
      <dgm:prSet presAssocID="{C2A7285F-DCD8-4FDC-A31D-428948C9279C}" presName="text_3" presStyleLbl="node1" presStyleIdx="2" presStyleCnt="6">
        <dgm:presLayoutVars>
          <dgm:bulletEnabled val="1"/>
        </dgm:presLayoutVars>
      </dgm:prSet>
      <dgm:spPr/>
      <dgm:t>
        <a:bodyPr/>
        <a:lstStyle/>
        <a:p>
          <a:endParaRPr lang="ru-RU"/>
        </a:p>
      </dgm:t>
    </dgm:pt>
    <dgm:pt modelId="{DA606277-0F4E-4073-8D55-6B4D028FB618}" type="pres">
      <dgm:prSet presAssocID="{C2A7285F-DCD8-4FDC-A31D-428948C9279C}" presName="accent_3" presStyleCnt="0"/>
      <dgm:spPr/>
    </dgm:pt>
    <dgm:pt modelId="{1874341B-6CE6-44F9-828A-45FD50B71671}" type="pres">
      <dgm:prSet presAssocID="{C2A7285F-DCD8-4FDC-A31D-428948C9279C}" presName="accentRepeatNode" presStyleLbl="solidFgAcc1" presStyleIdx="2" presStyleCnt="6"/>
      <dgm:spPr>
        <a:solidFill>
          <a:schemeClr val="tx1">
            <a:lumMod val="20000"/>
            <a:lumOff val="80000"/>
          </a:schemeClr>
        </a:solidFill>
      </dgm:spPr>
    </dgm:pt>
    <dgm:pt modelId="{CB727252-A097-45DA-BC27-7E6E79079F2D}" type="pres">
      <dgm:prSet presAssocID="{2146C5BD-BFE3-4541-B631-9BDC67A8F677}" presName="text_4" presStyleLbl="node1" presStyleIdx="3" presStyleCnt="6" custScaleY="126719">
        <dgm:presLayoutVars>
          <dgm:bulletEnabled val="1"/>
        </dgm:presLayoutVars>
      </dgm:prSet>
      <dgm:spPr/>
      <dgm:t>
        <a:bodyPr/>
        <a:lstStyle/>
        <a:p>
          <a:endParaRPr lang="ru-RU"/>
        </a:p>
      </dgm:t>
    </dgm:pt>
    <dgm:pt modelId="{C3A02426-FB16-4E75-A95B-573FA61D4913}" type="pres">
      <dgm:prSet presAssocID="{2146C5BD-BFE3-4541-B631-9BDC67A8F677}" presName="accent_4" presStyleCnt="0"/>
      <dgm:spPr/>
    </dgm:pt>
    <dgm:pt modelId="{267CE1EF-5601-4AC6-9DC3-CDAF925C635E}" type="pres">
      <dgm:prSet presAssocID="{2146C5BD-BFE3-4541-B631-9BDC67A8F677}" presName="accentRepeatNode" presStyleLbl="solidFgAcc1" presStyleIdx="3" presStyleCnt="6" custAng="0"/>
      <dgm:spPr>
        <a:solidFill>
          <a:schemeClr val="tx1">
            <a:lumMod val="20000"/>
            <a:lumOff val="80000"/>
          </a:schemeClr>
        </a:solidFill>
      </dgm:spPr>
    </dgm:pt>
    <dgm:pt modelId="{4911BD70-090C-497C-8BC5-BAA7BF53F5A9}" type="pres">
      <dgm:prSet presAssocID="{F23B436F-C04D-43A4-A347-770DE2F4EC57}" presName="text_5" presStyleLbl="node1" presStyleIdx="4" presStyleCnt="6">
        <dgm:presLayoutVars>
          <dgm:bulletEnabled val="1"/>
        </dgm:presLayoutVars>
      </dgm:prSet>
      <dgm:spPr/>
      <dgm:t>
        <a:bodyPr/>
        <a:lstStyle/>
        <a:p>
          <a:endParaRPr lang="ru-RU"/>
        </a:p>
      </dgm:t>
    </dgm:pt>
    <dgm:pt modelId="{AFCDB8F9-FC9A-4449-BFB4-A134400A7AA5}" type="pres">
      <dgm:prSet presAssocID="{F23B436F-C04D-43A4-A347-770DE2F4EC57}" presName="accent_5" presStyleCnt="0"/>
      <dgm:spPr/>
    </dgm:pt>
    <dgm:pt modelId="{382FF101-52E7-4B37-8640-D43732C5F245}" type="pres">
      <dgm:prSet presAssocID="{F23B436F-C04D-43A4-A347-770DE2F4EC57}" presName="accentRepeatNode" presStyleLbl="solidFgAcc1" presStyleIdx="4" presStyleCnt="6"/>
      <dgm:spPr>
        <a:solidFill>
          <a:schemeClr val="tx1">
            <a:lumMod val="20000"/>
            <a:lumOff val="80000"/>
          </a:schemeClr>
        </a:solidFill>
      </dgm:spPr>
    </dgm:pt>
    <dgm:pt modelId="{298F01E3-D1A7-4AAB-980A-AD25BFD43849}" type="pres">
      <dgm:prSet presAssocID="{9644095F-2B7C-4974-9087-2A3614BB42B0}" presName="text_6" presStyleLbl="node1" presStyleIdx="5" presStyleCnt="6">
        <dgm:presLayoutVars>
          <dgm:bulletEnabled val="1"/>
        </dgm:presLayoutVars>
      </dgm:prSet>
      <dgm:spPr/>
      <dgm:t>
        <a:bodyPr/>
        <a:lstStyle/>
        <a:p>
          <a:endParaRPr lang="ru-RU"/>
        </a:p>
      </dgm:t>
    </dgm:pt>
    <dgm:pt modelId="{005D9705-315B-493E-A3F3-F965DDACD036}" type="pres">
      <dgm:prSet presAssocID="{9644095F-2B7C-4974-9087-2A3614BB42B0}" presName="accent_6" presStyleCnt="0"/>
      <dgm:spPr/>
    </dgm:pt>
    <dgm:pt modelId="{E1ED1B75-742A-44E5-8761-52B431622808}" type="pres">
      <dgm:prSet presAssocID="{9644095F-2B7C-4974-9087-2A3614BB42B0}" presName="accentRepeatNode" presStyleLbl="solidFgAcc1" presStyleIdx="5" presStyleCnt="6"/>
      <dgm:spPr>
        <a:solidFill>
          <a:schemeClr val="tx1">
            <a:lumMod val="20000"/>
            <a:lumOff val="80000"/>
          </a:schemeClr>
        </a:solidFill>
      </dgm:spPr>
    </dgm:pt>
  </dgm:ptLst>
  <dgm:cxnLst>
    <dgm:cxn modelId="{F7E5F75E-495D-4868-9CF8-9B4D004467D1}" srcId="{6E136F36-72D7-4A08-91BF-9716F3211276}" destId="{C2A7285F-DCD8-4FDC-A31D-428948C9279C}" srcOrd="2" destOrd="0" parTransId="{8E8FA309-5AD5-432F-BF4A-0A804738BEB4}" sibTransId="{B1D82C21-30AF-471F-9EBD-7B520610781D}"/>
    <dgm:cxn modelId="{823F105D-3A8C-455C-97A5-CE3CB9A81C3C}" type="presOf" srcId="{C2A7285F-DCD8-4FDC-A31D-428948C9279C}" destId="{E89410E3-8C13-4D27-A9E6-8BD2AF3660E9}" srcOrd="0" destOrd="0" presId="urn:microsoft.com/office/officeart/2008/layout/VerticalCurvedList"/>
    <dgm:cxn modelId="{E7298E80-6677-4860-951F-CC0B00695968}" srcId="{6E136F36-72D7-4A08-91BF-9716F3211276}" destId="{9644095F-2B7C-4974-9087-2A3614BB42B0}" srcOrd="5" destOrd="0" parTransId="{451BC3EA-11F5-474B-98B2-4A36A1FADC8A}" sibTransId="{A867B140-9CA2-43C9-9A2F-3D30FFBB8DE0}"/>
    <dgm:cxn modelId="{BAB53FFF-F617-42B1-8A0E-4D1C844C47FF}" srcId="{6E136F36-72D7-4A08-91BF-9716F3211276}" destId="{2146C5BD-BFE3-4541-B631-9BDC67A8F677}" srcOrd="3" destOrd="0" parTransId="{8D74C7B4-D203-454C-88C5-A4FF4BA8B9C8}" sibTransId="{25BA65C3-E386-401C-B74B-E58688B167F5}"/>
    <dgm:cxn modelId="{BFCEB3D6-BE59-4EDF-939A-F8D53D9A021C}" type="presOf" srcId="{F23B436F-C04D-43A4-A347-770DE2F4EC57}" destId="{4911BD70-090C-497C-8BC5-BAA7BF53F5A9}" srcOrd="0" destOrd="0" presId="urn:microsoft.com/office/officeart/2008/layout/VerticalCurvedList"/>
    <dgm:cxn modelId="{0D341BB5-C332-4373-B33C-4FB8FC1B5BBA}" type="presOf" srcId="{6E136F36-72D7-4A08-91BF-9716F3211276}" destId="{0F9ADC57-0DCF-4B02-A718-7A9E1306C6F9}" srcOrd="0" destOrd="0" presId="urn:microsoft.com/office/officeart/2008/layout/VerticalCurvedList"/>
    <dgm:cxn modelId="{44305EB2-AF03-48A7-89D4-238BBB88BE58}" type="presOf" srcId="{2146C5BD-BFE3-4541-B631-9BDC67A8F677}" destId="{CB727252-A097-45DA-BC27-7E6E79079F2D}" srcOrd="0" destOrd="0" presId="urn:microsoft.com/office/officeart/2008/layout/VerticalCurvedList"/>
    <dgm:cxn modelId="{8A9FEE98-ACD1-4CEB-9C6F-0EB3FC3202B7}" type="presOf" srcId="{9644095F-2B7C-4974-9087-2A3614BB42B0}" destId="{298F01E3-D1A7-4AAB-980A-AD25BFD43849}" srcOrd="0" destOrd="0" presId="urn:microsoft.com/office/officeart/2008/layout/VerticalCurvedList"/>
    <dgm:cxn modelId="{718E1ED0-6EF8-4B99-9B24-DC14E10E519C}" type="presOf" srcId="{28016165-96FD-4485-BC4C-6B7510BAA5AB}" destId="{DC39B19C-52F9-42E7-967E-E9EB0313649B}" srcOrd="0" destOrd="0" presId="urn:microsoft.com/office/officeart/2008/layout/VerticalCurvedList"/>
    <dgm:cxn modelId="{66FCA4A4-88CA-4E6E-924A-01EC78B766E4}" srcId="{6E136F36-72D7-4A08-91BF-9716F3211276}" destId="{F23B436F-C04D-43A4-A347-770DE2F4EC57}" srcOrd="4" destOrd="0" parTransId="{AFEC4677-8DB3-4459-B865-881F368EC223}" sibTransId="{DE6AD52F-0B96-40F4-98E4-1D4AD7FF3EDB}"/>
    <dgm:cxn modelId="{1534AA1F-48BA-44FC-920C-80B9A1EC2233}" srcId="{6E136F36-72D7-4A08-91BF-9716F3211276}" destId="{D4B9457E-3504-4273-AE83-A56EABACDD48}" srcOrd="1" destOrd="0" parTransId="{269B3D38-71DD-4559-BD4E-D265EF46BC84}" sibTransId="{42B0D079-5A3E-47A1-987C-240D0BAA8840}"/>
    <dgm:cxn modelId="{8B7ED7A7-1EF9-4A66-AFAE-DFD9EF3146BE}" type="presOf" srcId="{D4B9457E-3504-4273-AE83-A56EABACDD48}" destId="{BA8B65DD-3C78-4F12-9D36-210F9967E679}" srcOrd="0" destOrd="0" presId="urn:microsoft.com/office/officeart/2008/layout/VerticalCurvedList"/>
    <dgm:cxn modelId="{CA296C4A-EA19-4646-BD76-4763268C2EF4}" srcId="{6E136F36-72D7-4A08-91BF-9716F3211276}" destId="{8C0FFADD-BC0E-4F3D-BD4A-4ECE9A6A0668}" srcOrd="0" destOrd="0" parTransId="{8578F5B6-E426-45B1-8CB6-6033DD444DBF}" sibTransId="{28016165-96FD-4485-BC4C-6B7510BAA5AB}"/>
    <dgm:cxn modelId="{52CA6530-DA5D-46DE-9B1C-62098D83AD00}" type="presOf" srcId="{8C0FFADD-BC0E-4F3D-BD4A-4ECE9A6A0668}" destId="{450B7853-E9BF-45BB-8DB4-2EDE04BE898D}" srcOrd="0" destOrd="0" presId="urn:microsoft.com/office/officeart/2008/layout/VerticalCurvedList"/>
    <dgm:cxn modelId="{C7B1D57B-9574-4548-804F-80EAAAA06725}" type="presParOf" srcId="{0F9ADC57-0DCF-4B02-A718-7A9E1306C6F9}" destId="{AB819E55-9358-436B-A156-2F87AE3B092F}" srcOrd="0" destOrd="0" presId="urn:microsoft.com/office/officeart/2008/layout/VerticalCurvedList"/>
    <dgm:cxn modelId="{CBC05EF1-C063-4ECB-9A62-7B13336C3037}" type="presParOf" srcId="{AB819E55-9358-436B-A156-2F87AE3B092F}" destId="{FBF536A8-DAE8-414F-8635-99E63716F4C6}" srcOrd="0" destOrd="0" presId="urn:microsoft.com/office/officeart/2008/layout/VerticalCurvedList"/>
    <dgm:cxn modelId="{160AD55C-FDEF-4382-A49D-567045895F02}" type="presParOf" srcId="{FBF536A8-DAE8-414F-8635-99E63716F4C6}" destId="{FCAFB565-B9C3-4317-B140-DBD219BD7813}" srcOrd="0" destOrd="0" presId="urn:microsoft.com/office/officeart/2008/layout/VerticalCurvedList"/>
    <dgm:cxn modelId="{70EC8E92-06DE-4A85-BE10-6B50AF8F7DEF}" type="presParOf" srcId="{FBF536A8-DAE8-414F-8635-99E63716F4C6}" destId="{DC39B19C-52F9-42E7-967E-E9EB0313649B}" srcOrd="1" destOrd="0" presId="urn:microsoft.com/office/officeart/2008/layout/VerticalCurvedList"/>
    <dgm:cxn modelId="{BDD432A9-67CE-469E-89FF-F4AC8E774707}" type="presParOf" srcId="{FBF536A8-DAE8-414F-8635-99E63716F4C6}" destId="{C9F92CA9-93B9-417D-92D6-D5B77EEB617F}" srcOrd="2" destOrd="0" presId="urn:microsoft.com/office/officeart/2008/layout/VerticalCurvedList"/>
    <dgm:cxn modelId="{3B60FCDA-3070-42B4-B4B0-CAF7C5587CB6}" type="presParOf" srcId="{FBF536A8-DAE8-414F-8635-99E63716F4C6}" destId="{E56E7F84-91BE-483F-8A79-2D6FD41FC412}" srcOrd="3" destOrd="0" presId="urn:microsoft.com/office/officeart/2008/layout/VerticalCurvedList"/>
    <dgm:cxn modelId="{6F3B5AD3-F943-4495-B54D-094692FFCF4E}" type="presParOf" srcId="{AB819E55-9358-436B-A156-2F87AE3B092F}" destId="{450B7853-E9BF-45BB-8DB4-2EDE04BE898D}" srcOrd="1" destOrd="0" presId="urn:microsoft.com/office/officeart/2008/layout/VerticalCurvedList"/>
    <dgm:cxn modelId="{4D8286A2-FE0D-46E2-B5DF-0DF9A39F8591}" type="presParOf" srcId="{AB819E55-9358-436B-A156-2F87AE3B092F}" destId="{12387C60-71AF-4C41-8E97-560015FAFDA9}" srcOrd="2" destOrd="0" presId="urn:microsoft.com/office/officeart/2008/layout/VerticalCurvedList"/>
    <dgm:cxn modelId="{ED21CBB5-2647-4D9D-8A68-099AA1775643}" type="presParOf" srcId="{12387C60-71AF-4C41-8E97-560015FAFDA9}" destId="{8A6A55B3-9741-4D31-ABAA-7E0547CAE07D}" srcOrd="0" destOrd="0" presId="urn:microsoft.com/office/officeart/2008/layout/VerticalCurvedList"/>
    <dgm:cxn modelId="{3F9F35BB-A7B9-4F48-ABB0-0BF5592A7F73}" type="presParOf" srcId="{AB819E55-9358-436B-A156-2F87AE3B092F}" destId="{BA8B65DD-3C78-4F12-9D36-210F9967E679}" srcOrd="3" destOrd="0" presId="urn:microsoft.com/office/officeart/2008/layout/VerticalCurvedList"/>
    <dgm:cxn modelId="{D264727F-7B27-4E62-ABEC-D57DD0AFDAD0}" type="presParOf" srcId="{AB819E55-9358-436B-A156-2F87AE3B092F}" destId="{95050A22-A43E-4237-BE6C-0581C0F297F5}" srcOrd="4" destOrd="0" presId="urn:microsoft.com/office/officeart/2008/layout/VerticalCurvedList"/>
    <dgm:cxn modelId="{322CBAEF-94B2-46ED-9CAC-8885460826F6}" type="presParOf" srcId="{95050A22-A43E-4237-BE6C-0581C0F297F5}" destId="{141B5F10-12BB-41F9-AFF6-95F7200DDE01}" srcOrd="0" destOrd="0" presId="urn:microsoft.com/office/officeart/2008/layout/VerticalCurvedList"/>
    <dgm:cxn modelId="{B2515BF0-EE3E-494D-A9DC-864498CB4FA4}" type="presParOf" srcId="{AB819E55-9358-436B-A156-2F87AE3B092F}" destId="{E89410E3-8C13-4D27-A9E6-8BD2AF3660E9}" srcOrd="5" destOrd="0" presId="urn:microsoft.com/office/officeart/2008/layout/VerticalCurvedList"/>
    <dgm:cxn modelId="{39C41E80-CC5E-4A23-A3C9-37F7F3A67C17}" type="presParOf" srcId="{AB819E55-9358-436B-A156-2F87AE3B092F}" destId="{DA606277-0F4E-4073-8D55-6B4D028FB618}" srcOrd="6" destOrd="0" presId="urn:microsoft.com/office/officeart/2008/layout/VerticalCurvedList"/>
    <dgm:cxn modelId="{59477278-1B10-4452-9D69-794D2A97EBA2}" type="presParOf" srcId="{DA606277-0F4E-4073-8D55-6B4D028FB618}" destId="{1874341B-6CE6-44F9-828A-45FD50B71671}" srcOrd="0" destOrd="0" presId="urn:microsoft.com/office/officeart/2008/layout/VerticalCurvedList"/>
    <dgm:cxn modelId="{63DB96C3-DF51-4504-8FDB-469617DAA7E2}" type="presParOf" srcId="{AB819E55-9358-436B-A156-2F87AE3B092F}" destId="{CB727252-A097-45DA-BC27-7E6E79079F2D}" srcOrd="7" destOrd="0" presId="urn:microsoft.com/office/officeart/2008/layout/VerticalCurvedList"/>
    <dgm:cxn modelId="{86D60493-67A5-4CEF-A720-F986EE1B5268}" type="presParOf" srcId="{AB819E55-9358-436B-A156-2F87AE3B092F}" destId="{C3A02426-FB16-4E75-A95B-573FA61D4913}" srcOrd="8" destOrd="0" presId="urn:microsoft.com/office/officeart/2008/layout/VerticalCurvedList"/>
    <dgm:cxn modelId="{B8E8E2EB-82B9-4285-8C60-C20DB4C9C1DC}" type="presParOf" srcId="{C3A02426-FB16-4E75-A95B-573FA61D4913}" destId="{267CE1EF-5601-4AC6-9DC3-CDAF925C635E}" srcOrd="0" destOrd="0" presId="urn:microsoft.com/office/officeart/2008/layout/VerticalCurvedList"/>
    <dgm:cxn modelId="{4C955A10-09EA-45CE-AF20-E8F9EEF83944}" type="presParOf" srcId="{AB819E55-9358-436B-A156-2F87AE3B092F}" destId="{4911BD70-090C-497C-8BC5-BAA7BF53F5A9}" srcOrd="9" destOrd="0" presId="urn:microsoft.com/office/officeart/2008/layout/VerticalCurvedList"/>
    <dgm:cxn modelId="{BA1A8FBB-562B-4F73-A510-32639C573675}" type="presParOf" srcId="{AB819E55-9358-436B-A156-2F87AE3B092F}" destId="{AFCDB8F9-FC9A-4449-BFB4-A134400A7AA5}" srcOrd="10" destOrd="0" presId="urn:microsoft.com/office/officeart/2008/layout/VerticalCurvedList"/>
    <dgm:cxn modelId="{B64CE81F-D43C-4F75-9572-F8B6DE88B383}" type="presParOf" srcId="{AFCDB8F9-FC9A-4449-BFB4-A134400A7AA5}" destId="{382FF101-52E7-4B37-8640-D43732C5F245}" srcOrd="0" destOrd="0" presId="urn:microsoft.com/office/officeart/2008/layout/VerticalCurvedList"/>
    <dgm:cxn modelId="{C8F4A240-2396-4C2C-BEF0-DB10A19221AE}" type="presParOf" srcId="{AB819E55-9358-436B-A156-2F87AE3B092F}" destId="{298F01E3-D1A7-4AAB-980A-AD25BFD43849}" srcOrd="11" destOrd="0" presId="urn:microsoft.com/office/officeart/2008/layout/VerticalCurvedList"/>
    <dgm:cxn modelId="{A7D078AB-0C7C-4116-A758-3F2044DA5729}" type="presParOf" srcId="{AB819E55-9358-436B-A156-2F87AE3B092F}" destId="{005D9705-315B-493E-A3F3-F965DDACD036}" srcOrd="12" destOrd="0" presId="urn:microsoft.com/office/officeart/2008/layout/VerticalCurvedList"/>
    <dgm:cxn modelId="{FD178750-2669-4EED-B011-DEFA660A95A3}" type="presParOf" srcId="{005D9705-315B-493E-A3F3-F965DDACD036}" destId="{E1ED1B75-742A-44E5-8761-52B431622808}"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31FAD79-652A-4145-A515-84263DE1A57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0FDE817A-7483-4181-89D1-198E6236CA10}">
      <dgm:prSet phldrT="[Текст]" custT="1"/>
      <dgm:spPr/>
      <dgm:t>
        <a:bodyPr/>
        <a:lstStyle/>
        <a:p>
          <a:pPr algn="ctr"/>
          <a:r>
            <a:rPr lang="ru-RU" sz="2000" dirty="0" smtClean="0"/>
            <a:t>Состав компетенций центра</a:t>
          </a:r>
          <a:endParaRPr lang="ru-RU" sz="2000" dirty="0"/>
        </a:p>
      </dgm:t>
    </dgm:pt>
    <dgm:pt modelId="{922D1180-B69F-4164-A04F-275CC2C9691A}" type="parTrans" cxnId="{1844A799-2042-4124-BD16-EBDDC221628D}">
      <dgm:prSet/>
      <dgm:spPr/>
      <dgm:t>
        <a:bodyPr/>
        <a:lstStyle/>
        <a:p>
          <a:endParaRPr lang="ru-RU" sz="1000"/>
        </a:p>
      </dgm:t>
    </dgm:pt>
    <dgm:pt modelId="{5AD3E521-0844-401C-B297-4EBA6D3DB170}" type="sibTrans" cxnId="{1844A799-2042-4124-BD16-EBDDC221628D}">
      <dgm:prSet/>
      <dgm:spPr/>
      <dgm:t>
        <a:bodyPr/>
        <a:lstStyle/>
        <a:p>
          <a:endParaRPr lang="ru-RU" sz="1000"/>
        </a:p>
      </dgm:t>
    </dgm:pt>
    <dgm:pt modelId="{8F69DA7A-4B14-429A-822A-65B6B349102B}">
      <dgm:prSet phldrT="[Текст]" custT="1"/>
      <dgm:spPr>
        <a:solidFill>
          <a:schemeClr val="accent1">
            <a:lumMod val="20000"/>
            <a:lumOff val="80000"/>
            <a:alpha val="90000"/>
          </a:schemeClr>
        </a:solidFill>
      </dgm:spPr>
      <dgm:t>
        <a:bodyPr/>
        <a:lstStyle/>
        <a:p>
          <a:r>
            <a:rPr lang="ru-RU" sz="1400" dirty="0" smtClean="0"/>
            <a:t>Компетенции представлены в иерархическом виде</a:t>
          </a:r>
          <a:endParaRPr lang="ru-RU" sz="1400" dirty="0"/>
        </a:p>
      </dgm:t>
    </dgm:pt>
    <dgm:pt modelId="{D92E73D5-E563-4844-A4AB-178AFA75C05E}" type="parTrans" cxnId="{B0431790-4466-4191-87B5-6353A0A24A47}">
      <dgm:prSet/>
      <dgm:spPr/>
      <dgm:t>
        <a:bodyPr/>
        <a:lstStyle/>
        <a:p>
          <a:endParaRPr lang="ru-RU" sz="1000"/>
        </a:p>
      </dgm:t>
    </dgm:pt>
    <dgm:pt modelId="{CA42181C-E120-4DD7-9389-69AE683122DA}" type="sibTrans" cxnId="{B0431790-4466-4191-87B5-6353A0A24A47}">
      <dgm:prSet/>
      <dgm:spPr/>
      <dgm:t>
        <a:bodyPr/>
        <a:lstStyle/>
        <a:p>
          <a:endParaRPr lang="ru-RU" sz="1000"/>
        </a:p>
      </dgm:t>
    </dgm:pt>
    <dgm:pt modelId="{19459BAF-EB79-4FE9-8309-781D2B3E2279}">
      <dgm:prSet phldrT="[Текст]" custT="1"/>
      <dgm:spPr>
        <a:solidFill>
          <a:schemeClr val="accent1">
            <a:lumMod val="20000"/>
            <a:lumOff val="80000"/>
            <a:alpha val="90000"/>
          </a:schemeClr>
        </a:solidFill>
      </dgm:spPr>
      <dgm:t>
        <a:bodyPr/>
        <a:lstStyle/>
        <a:p>
          <a:r>
            <a:rPr lang="ru-RU" sz="1400" dirty="0" smtClean="0"/>
            <a:t>На уровне Единицы указываются области компетенций и отдельные крупные задачи в области компетенций. </a:t>
          </a:r>
          <a:endParaRPr lang="ru-RU" sz="1400" dirty="0"/>
        </a:p>
      </dgm:t>
    </dgm:pt>
    <dgm:pt modelId="{9609B5C4-D659-46A8-8EBF-B944184A3942}" type="parTrans" cxnId="{A1FF68CD-8522-4386-A618-903BDB7F037D}">
      <dgm:prSet/>
      <dgm:spPr/>
      <dgm:t>
        <a:bodyPr/>
        <a:lstStyle/>
        <a:p>
          <a:endParaRPr lang="ru-RU" sz="1000"/>
        </a:p>
      </dgm:t>
    </dgm:pt>
    <dgm:pt modelId="{65ADCA5F-F20C-4FF2-8120-E615187000C8}" type="sibTrans" cxnId="{A1FF68CD-8522-4386-A618-903BDB7F037D}">
      <dgm:prSet/>
      <dgm:spPr/>
      <dgm:t>
        <a:bodyPr/>
        <a:lstStyle/>
        <a:p>
          <a:endParaRPr lang="ru-RU" sz="1000"/>
        </a:p>
      </dgm:t>
    </dgm:pt>
    <dgm:pt modelId="{5B946B77-6B4D-4DD5-B04E-319EFA91EC84}">
      <dgm:prSet phldrT="[Текст]" custT="1"/>
      <dgm:spPr/>
      <dgm:t>
        <a:bodyPr/>
        <a:lstStyle/>
        <a:p>
          <a:r>
            <a:rPr lang="ru-RU" sz="2000" dirty="0" smtClean="0"/>
            <a:t>Показатели кадрового состава и подготовки кадров</a:t>
          </a:r>
          <a:endParaRPr lang="ru-RU" sz="1800" dirty="0"/>
        </a:p>
      </dgm:t>
    </dgm:pt>
    <dgm:pt modelId="{7D33AD54-0C98-4314-AEF4-1E74B85DF80F}" type="parTrans" cxnId="{BAC5B0DF-DBD2-454A-A50B-42D8E80E3013}">
      <dgm:prSet/>
      <dgm:spPr/>
      <dgm:t>
        <a:bodyPr/>
        <a:lstStyle/>
        <a:p>
          <a:endParaRPr lang="ru-RU" sz="1000"/>
        </a:p>
      </dgm:t>
    </dgm:pt>
    <dgm:pt modelId="{3F6BDD31-651A-4C08-ACD1-FCD0E4A5B676}" type="sibTrans" cxnId="{BAC5B0DF-DBD2-454A-A50B-42D8E80E3013}">
      <dgm:prSet/>
      <dgm:spPr/>
      <dgm:t>
        <a:bodyPr/>
        <a:lstStyle/>
        <a:p>
          <a:endParaRPr lang="ru-RU" sz="1000"/>
        </a:p>
      </dgm:t>
    </dgm:pt>
    <dgm:pt modelId="{EDB93868-7211-4CE3-8386-6C6AEFACF453}">
      <dgm:prSet phldrT="[Текст]" custT="1"/>
      <dgm:spPr>
        <a:solidFill>
          <a:schemeClr val="accent1">
            <a:lumMod val="20000"/>
            <a:lumOff val="80000"/>
            <a:alpha val="90000"/>
          </a:schemeClr>
        </a:solidFill>
      </dgm:spPr>
      <dgm:t>
        <a:bodyPr/>
        <a:lstStyle/>
        <a:p>
          <a:pPr algn="l"/>
          <a:endParaRPr lang="ru-RU" sz="1200" dirty="0"/>
        </a:p>
      </dgm:t>
    </dgm:pt>
    <dgm:pt modelId="{59EF4087-087D-419A-BE85-CE2029DC1C0D}" type="parTrans" cxnId="{63AA96AB-338E-4C7A-B74B-1911ACAD8794}">
      <dgm:prSet/>
      <dgm:spPr/>
      <dgm:t>
        <a:bodyPr/>
        <a:lstStyle/>
        <a:p>
          <a:endParaRPr lang="ru-RU" sz="1000"/>
        </a:p>
      </dgm:t>
    </dgm:pt>
    <dgm:pt modelId="{982BE865-4B2C-4F7D-9C43-E1860DB01065}" type="sibTrans" cxnId="{63AA96AB-338E-4C7A-B74B-1911ACAD8794}">
      <dgm:prSet/>
      <dgm:spPr/>
      <dgm:t>
        <a:bodyPr/>
        <a:lstStyle/>
        <a:p>
          <a:endParaRPr lang="ru-RU" sz="1000"/>
        </a:p>
      </dgm:t>
    </dgm:pt>
    <dgm:pt modelId="{1BC5D462-9940-4BAC-BDBD-0BB9DC34FB65}">
      <dgm:prSet phldrT="[Текст]" custT="1"/>
      <dgm:spPr>
        <a:solidFill>
          <a:schemeClr val="accent1">
            <a:lumMod val="20000"/>
            <a:lumOff val="80000"/>
            <a:alpha val="90000"/>
          </a:schemeClr>
        </a:solidFill>
      </dgm:spPr>
      <dgm:t>
        <a:bodyPr/>
        <a:lstStyle/>
        <a:p>
          <a:r>
            <a:rPr lang="ru-RU" sz="1400" dirty="0" smtClean="0"/>
            <a:t>На уровне Подразделения определяются компетенции</a:t>
          </a:r>
          <a:r>
            <a:rPr lang="en-US" sz="1400" dirty="0" smtClean="0"/>
            <a:t>,</a:t>
          </a:r>
          <a:r>
            <a:rPr lang="ru-RU" sz="1400" dirty="0" smtClean="0"/>
            <a:t> профили и области компетенций. </a:t>
          </a:r>
          <a:endParaRPr lang="ru-RU" sz="1400" dirty="0"/>
        </a:p>
      </dgm:t>
    </dgm:pt>
    <dgm:pt modelId="{50F8697C-1631-47B7-88DB-907D291C062D}" type="parTrans" cxnId="{E7E505B7-CA99-4B41-B73A-7DFDAC8B9D03}">
      <dgm:prSet/>
      <dgm:spPr/>
      <dgm:t>
        <a:bodyPr/>
        <a:lstStyle/>
        <a:p>
          <a:endParaRPr lang="ru-RU" sz="1000"/>
        </a:p>
      </dgm:t>
    </dgm:pt>
    <dgm:pt modelId="{67411E8B-2097-4408-A0AE-E7E91260DC37}" type="sibTrans" cxnId="{E7E505B7-CA99-4B41-B73A-7DFDAC8B9D03}">
      <dgm:prSet/>
      <dgm:spPr/>
      <dgm:t>
        <a:bodyPr/>
        <a:lstStyle/>
        <a:p>
          <a:endParaRPr lang="ru-RU" sz="1000"/>
        </a:p>
      </dgm:t>
    </dgm:pt>
    <dgm:pt modelId="{1FE3DE62-5D46-46EE-9F39-40429415A900}">
      <dgm:prSet phldrT="[Текст]" custT="1"/>
      <dgm:spPr>
        <a:solidFill>
          <a:schemeClr val="accent1">
            <a:lumMod val="20000"/>
            <a:lumOff val="80000"/>
            <a:alpha val="90000"/>
          </a:schemeClr>
        </a:solidFill>
      </dgm:spPr>
      <dgm:t>
        <a:bodyPr/>
        <a:lstStyle/>
        <a:p>
          <a:r>
            <a:rPr lang="ru-RU" sz="1400" dirty="0" smtClean="0"/>
            <a:t>На уровне Организации – укрупненные компетенции подразделений, профили и области компетенций.</a:t>
          </a:r>
          <a:endParaRPr lang="ru-RU" sz="1400" dirty="0"/>
        </a:p>
      </dgm:t>
    </dgm:pt>
    <dgm:pt modelId="{024011B0-2201-46A2-8152-AF555C4A33DD}" type="parTrans" cxnId="{9D7EA94E-FE77-4A07-821D-4D9F142A1E76}">
      <dgm:prSet/>
      <dgm:spPr/>
      <dgm:t>
        <a:bodyPr/>
        <a:lstStyle/>
        <a:p>
          <a:endParaRPr lang="ru-RU" sz="1000"/>
        </a:p>
      </dgm:t>
    </dgm:pt>
    <dgm:pt modelId="{893349A0-FE46-4A95-A7A0-642D631A1806}" type="sibTrans" cxnId="{9D7EA94E-FE77-4A07-821D-4D9F142A1E76}">
      <dgm:prSet/>
      <dgm:spPr/>
      <dgm:t>
        <a:bodyPr/>
        <a:lstStyle/>
        <a:p>
          <a:endParaRPr lang="ru-RU" sz="1000"/>
        </a:p>
      </dgm:t>
    </dgm:pt>
    <dgm:pt modelId="{B77E9704-0475-4C7E-AE0D-A824199C262B}">
      <dgm:prSet phldrT="[Текст]" custT="1"/>
      <dgm:spPr>
        <a:solidFill>
          <a:schemeClr val="accent1">
            <a:lumMod val="20000"/>
            <a:lumOff val="80000"/>
            <a:alpha val="90000"/>
          </a:schemeClr>
        </a:solidFill>
      </dgm:spPr>
      <dgm:t>
        <a:bodyPr/>
        <a:lstStyle/>
        <a:p>
          <a:r>
            <a:rPr lang="ru-RU" sz="1200" dirty="0" smtClean="0"/>
            <a:t>Перечень и сведения о ключевых специалистах (возраст</a:t>
          </a:r>
          <a:r>
            <a:rPr lang="en-US" sz="1200" dirty="0" smtClean="0"/>
            <a:t>, </a:t>
          </a:r>
          <a:r>
            <a:rPr lang="ru-RU" sz="1200" dirty="0" smtClean="0"/>
            <a:t>ученая степень</a:t>
          </a:r>
          <a:r>
            <a:rPr lang="en-US" sz="1200" dirty="0" smtClean="0"/>
            <a:t>,</a:t>
          </a:r>
          <a:r>
            <a:rPr lang="ru-RU" sz="1200" dirty="0" smtClean="0"/>
            <a:t> квалификация</a:t>
          </a:r>
          <a:r>
            <a:rPr lang="en-US" sz="1200" dirty="0" smtClean="0"/>
            <a:t>,</a:t>
          </a:r>
          <a:r>
            <a:rPr lang="ru-RU" sz="1200" dirty="0" smtClean="0"/>
            <a:t> опыт работы по компетенции)</a:t>
          </a:r>
          <a:endParaRPr lang="ru-RU" sz="1200" dirty="0"/>
        </a:p>
      </dgm:t>
    </dgm:pt>
    <dgm:pt modelId="{9A008363-A680-483A-8C71-04D4DBE37636}" type="parTrans" cxnId="{528C91DC-8652-4467-9FC3-193613CDCD80}">
      <dgm:prSet/>
      <dgm:spPr/>
      <dgm:t>
        <a:bodyPr/>
        <a:lstStyle/>
        <a:p>
          <a:endParaRPr lang="ru-RU" sz="1000"/>
        </a:p>
      </dgm:t>
    </dgm:pt>
    <dgm:pt modelId="{5C59D438-2EF9-4D43-9A88-F29A9ACD1183}" type="sibTrans" cxnId="{528C91DC-8652-4467-9FC3-193613CDCD80}">
      <dgm:prSet/>
      <dgm:spPr/>
      <dgm:t>
        <a:bodyPr/>
        <a:lstStyle/>
        <a:p>
          <a:endParaRPr lang="ru-RU" sz="1000"/>
        </a:p>
      </dgm:t>
    </dgm:pt>
    <dgm:pt modelId="{6189FE2D-CC42-4897-ABD4-7C6DA9070CFE}">
      <dgm:prSet custT="1"/>
      <dgm:spPr>
        <a:solidFill>
          <a:schemeClr val="accent1">
            <a:lumMod val="20000"/>
            <a:lumOff val="80000"/>
            <a:alpha val="90000"/>
          </a:schemeClr>
        </a:solidFill>
      </dgm:spPr>
      <dgm:t>
        <a:bodyPr/>
        <a:lstStyle/>
        <a:p>
          <a:r>
            <a:rPr lang="ru-RU" sz="1200" i="1" dirty="0" smtClean="0"/>
            <a:t>Ключевыми специалистами определены не только работники центра компетенций как элемента </a:t>
          </a:r>
          <a:r>
            <a:rPr lang="ru-RU" sz="1200" i="1" dirty="0" err="1" smtClean="0"/>
            <a:t>оргструктуры</a:t>
          </a:r>
          <a:r>
            <a:rPr lang="ru-RU" sz="1200" i="1" dirty="0" smtClean="0"/>
            <a:t> Организации, но и сотрудники других центров компетенций, обладающих компетенциями центра компетенций (совместные компетенции)</a:t>
          </a:r>
          <a:endParaRPr lang="ru-RU" sz="1200" i="1" dirty="0"/>
        </a:p>
      </dgm:t>
    </dgm:pt>
    <dgm:pt modelId="{6567016D-FADA-47B5-83A4-D7AF5E58432B}" type="parTrans" cxnId="{17DAE85A-AB23-4FF5-B346-C3E9D4AA5EC6}">
      <dgm:prSet/>
      <dgm:spPr/>
      <dgm:t>
        <a:bodyPr/>
        <a:lstStyle/>
        <a:p>
          <a:endParaRPr lang="ru-RU"/>
        </a:p>
      </dgm:t>
    </dgm:pt>
    <dgm:pt modelId="{666296D2-7854-43D1-BCC3-6CC748CEEBCF}" type="sibTrans" cxnId="{17DAE85A-AB23-4FF5-B346-C3E9D4AA5EC6}">
      <dgm:prSet/>
      <dgm:spPr/>
      <dgm:t>
        <a:bodyPr/>
        <a:lstStyle/>
        <a:p>
          <a:endParaRPr lang="ru-RU"/>
        </a:p>
      </dgm:t>
    </dgm:pt>
    <dgm:pt modelId="{A50CA33E-03D8-4CE6-8B16-9380DC27EA06}">
      <dgm:prSet custT="1"/>
      <dgm:spPr>
        <a:solidFill>
          <a:schemeClr val="accent1">
            <a:lumMod val="20000"/>
            <a:lumOff val="80000"/>
            <a:alpha val="90000"/>
          </a:schemeClr>
        </a:solidFill>
      </dgm:spPr>
      <dgm:t>
        <a:bodyPr/>
        <a:lstStyle/>
        <a:p>
          <a:r>
            <a:rPr lang="ru-RU" sz="1200" dirty="0" smtClean="0"/>
            <a:t>Сведения о текущем состоянии и динамике изменения кадровой обеспеченности и подготовки специалистов центров компетенций. </a:t>
          </a:r>
          <a:endParaRPr lang="ru-RU" sz="1200" dirty="0"/>
        </a:p>
      </dgm:t>
    </dgm:pt>
    <dgm:pt modelId="{3051E45B-D925-4F86-9ADA-39748739E254}" type="parTrans" cxnId="{35E44F24-9FE0-48BF-9AAD-9B45F6FEF750}">
      <dgm:prSet/>
      <dgm:spPr/>
      <dgm:t>
        <a:bodyPr/>
        <a:lstStyle/>
        <a:p>
          <a:endParaRPr lang="ru-RU"/>
        </a:p>
      </dgm:t>
    </dgm:pt>
    <dgm:pt modelId="{22E8999D-61F0-43E1-9C70-40AD3F3AEF0D}" type="sibTrans" cxnId="{35E44F24-9FE0-48BF-9AAD-9B45F6FEF750}">
      <dgm:prSet/>
      <dgm:spPr/>
      <dgm:t>
        <a:bodyPr/>
        <a:lstStyle/>
        <a:p>
          <a:endParaRPr lang="ru-RU"/>
        </a:p>
      </dgm:t>
    </dgm:pt>
    <dgm:pt modelId="{8D432BD0-CC57-4F3E-9F1A-861B119F032F}">
      <dgm:prSet custT="1"/>
      <dgm:spPr>
        <a:solidFill>
          <a:schemeClr val="accent1">
            <a:lumMod val="20000"/>
            <a:lumOff val="80000"/>
            <a:alpha val="90000"/>
          </a:schemeClr>
        </a:solidFill>
      </dgm:spPr>
      <dgm:t>
        <a:bodyPr/>
        <a:lstStyle/>
        <a:p>
          <a:r>
            <a:rPr lang="ru-RU" sz="1200" dirty="0" smtClean="0"/>
            <a:t>Количественные показатели (количество ключевых специалистов, количество подготовленных по компетенциям центра выпускников магистратуры, </a:t>
          </a:r>
          <a:r>
            <a:rPr lang="ru-RU" sz="1200" dirty="0" err="1" smtClean="0"/>
            <a:t>специалитета</a:t>
          </a:r>
          <a:r>
            <a:rPr lang="ru-RU" sz="1200" dirty="0" smtClean="0"/>
            <a:t> и аспирантуры), </a:t>
          </a:r>
        </a:p>
      </dgm:t>
    </dgm:pt>
    <dgm:pt modelId="{39674730-FE73-47D0-9BEE-77A2F8E8BB4B}" type="parTrans" cxnId="{28B2F522-D898-446D-BE1A-2034B9E4A1A4}">
      <dgm:prSet/>
      <dgm:spPr/>
      <dgm:t>
        <a:bodyPr/>
        <a:lstStyle/>
        <a:p>
          <a:endParaRPr lang="ru-RU"/>
        </a:p>
      </dgm:t>
    </dgm:pt>
    <dgm:pt modelId="{BE4C153D-BF34-480B-8E2B-72FF9480E4C5}" type="sibTrans" cxnId="{28B2F522-D898-446D-BE1A-2034B9E4A1A4}">
      <dgm:prSet/>
      <dgm:spPr/>
      <dgm:t>
        <a:bodyPr/>
        <a:lstStyle/>
        <a:p>
          <a:endParaRPr lang="ru-RU"/>
        </a:p>
      </dgm:t>
    </dgm:pt>
    <dgm:pt modelId="{22F2108C-8D64-43BB-968D-807AD537507F}">
      <dgm:prSet custT="1"/>
      <dgm:spPr>
        <a:solidFill>
          <a:schemeClr val="accent1">
            <a:lumMod val="20000"/>
            <a:lumOff val="80000"/>
            <a:alpha val="90000"/>
          </a:schemeClr>
        </a:solidFill>
      </dgm:spPr>
      <dgm:t>
        <a:bodyPr/>
        <a:lstStyle/>
        <a:p>
          <a:r>
            <a:rPr lang="ru-RU" sz="1200" dirty="0" smtClean="0"/>
            <a:t>Качественные показатели – уровень компетенций ключевых специалистов, ученая степень, з/п и ее разброс, участие в руководстве выпускными работами, дальнейшим трудоустройством выпускников</a:t>
          </a:r>
          <a:r>
            <a:rPr lang="en-US" sz="1200" dirty="0" smtClean="0"/>
            <a:t>,</a:t>
          </a:r>
          <a:r>
            <a:rPr lang="ru-RU" sz="1200" dirty="0" smtClean="0"/>
            <a:t> информация о количестве ключевых специалистов, обладающих совместными компетенциями. </a:t>
          </a:r>
        </a:p>
      </dgm:t>
    </dgm:pt>
    <dgm:pt modelId="{24B1CBA7-58E9-4FFC-853D-F0C0E7FA91CC}" type="parTrans" cxnId="{AFD45CED-B9AE-4F68-AD00-238984D08BD7}">
      <dgm:prSet/>
      <dgm:spPr/>
      <dgm:t>
        <a:bodyPr/>
        <a:lstStyle/>
        <a:p>
          <a:endParaRPr lang="ru-RU"/>
        </a:p>
      </dgm:t>
    </dgm:pt>
    <dgm:pt modelId="{467B7B83-B6C6-4071-B1AE-245DAEB02969}" type="sibTrans" cxnId="{AFD45CED-B9AE-4F68-AD00-238984D08BD7}">
      <dgm:prSet/>
      <dgm:spPr/>
      <dgm:t>
        <a:bodyPr/>
        <a:lstStyle/>
        <a:p>
          <a:endParaRPr lang="ru-RU"/>
        </a:p>
      </dgm:t>
    </dgm:pt>
    <dgm:pt modelId="{F7ADF91E-0816-481F-8985-EF03C1ED0A34}">
      <dgm:prSet custT="1"/>
      <dgm:spPr>
        <a:solidFill>
          <a:schemeClr val="accent1">
            <a:lumMod val="20000"/>
            <a:lumOff val="80000"/>
            <a:alpha val="90000"/>
          </a:schemeClr>
        </a:solidFill>
      </dgm:spPr>
      <dgm:t>
        <a:bodyPr/>
        <a:lstStyle/>
        <a:p>
          <a:r>
            <a:rPr lang="ru-RU" sz="1200" dirty="0" smtClean="0"/>
            <a:t>Анализ возможности  распределения  нагрузки между различными компетенциями в пределах центра компетенций.</a:t>
          </a:r>
        </a:p>
      </dgm:t>
    </dgm:pt>
    <dgm:pt modelId="{60E7177D-D4D4-4816-9A1E-6F97426EC464}" type="parTrans" cxnId="{DE99C2B2-AE45-4ABB-A062-E546DE98ACEC}">
      <dgm:prSet/>
      <dgm:spPr/>
      <dgm:t>
        <a:bodyPr/>
        <a:lstStyle/>
        <a:p>
          <a:endParaRPr lang="ru-RU"/>
        </a:p>
      </dgm:t>
    </dgm:pt>
    <dgm:pt modelId="{F095DAD1-BEE4-457E-84FF-5D85F01CB4B3}" type="sibTrans" cxnId="{DE99C2B2-AE45-4ABB-A062-E546DE98ACEC}">
      <dgm:prSet/>
      <dgm:spPr/>
      <dgm:t>
        <a:bodyPr/>
        <a:lstStyle/>
        <a:p>
          <a:endParaRPr lang="ru-RU"/>
        </a:p>
      </dgm:t>
    </dgm:pt>
    <dgm:pt modelId="{9E4198F6-E998-4C2A-BCF1-BE1CC76ED76F}">
      <dgm:prSet custT="1"/>
      <dgm:spPr>
        <a:solidFill>
          <a:schemeClr val="accent1">
            <a:lumMod val="20000"/>
            <a:lumOff val="80000"/>
            <a:alpha val="90000"/>
          </a:schemeClr>
        </a:solidFill>
      </dgm:spPr>
      <dgm:t>
        <a:bodyPr/>
        <a:lstStyle/>
        <a:p>
          <a:r>
            <a:rPr lang="ru-RU" sz="1200" dirty="0" smtClean="0"/>
            <a:t>Сведения и анализ количества специалистов других центров, обладающих определенными уровнями компетентности по направлениям центра. </a:t>
          </a:r>
          <a:endParaRPr lang="ru-RU" sz="1200" dirty="0"/>
        </a:p>
      </dgm:t>
    </dgm:pt>
    <dgm:pt modelId="{33DFEC3D-8F23-4114-9513-CB06A0E7F4CB}" type="parTrans" cxnId="{906F6204-4776-4671-BD55-73D5BB6D65C3}">
      <dgm:prSet/>
      <dgm:spPr/>
      <dgm:t>
        <a:bodyPr/>
        <a:lstStyle/>
        <a:p>
          <a:endParaRPr lang="ru-RU"/>
        </a:p>
      </dgm:t>
    </dgm:pt>
    <dgm:pt modelId="{CC065996-C402-41E4-ABC1-FF8CDC4DD2B5}" type="sibTrans" cxnId="{906F6204-4776-4671-BD55-73D5BB6D65C3}">
      <dgm:prSet/>
      <dgm:spPr/>
      <dgm:t>
        <a:bodyPr/>
        <a:lstStyle/>
        <a:p>
          <a:endParaRPr lang="ru-RU"/>
        </a:p>
      </dgm:t>
    </dgm:pt>
    <dgm:pt modelId="{BC0C320C-5399-4766-B066-76BD7B18AC0D}">
      <dgm:prSet phldrT="[Текст]" custT="1"/>
      <dgm:spPr>
        <a:solidFill>
          <a:schemeClr val="accent1">
            <a:lumMod val="20000"/>
            <a:lumOff val="80000"/>
            <a:alpha val="90000"/>
          </a:schemeClr>
        </a:solidFill>
      </dgm:spPr>
      <dgm:t>
        <a:bodyPr/>
        <a:lstStyle/>
        <a:p>
          <a:r>
            <a:rPr lang="ru-RU" sz="1400" dirty="0" smtClean="0"/>
            <a:t>Установленный горизонт планирования – 5 лет</a:t>
          </a:r>
          <a:endParaRPr lang="ru-RU" sz="1400" dirty="0"/>
        </a:p>
      </dgm:t>
    </dgm:pt>
    <dgm:pt modelId="{522AA30A-EE26-459D-AC1C-84DD8516194E}" type="parTrans" cxnId="{FF91F0EB-53B7-4758-A8B6-D1082E06DA0C}">
      <dgm:prSet/>
      <dgm:spPr/>
      <dgm:t>
        <a:bodyPr/>
        <a:lstStyle/>
        <a:p>
          <a:endParaRPr lang="ru-RU"/>
        </a:p>
      </dgm:t>
    </dgm:pt>
    <dgm:pt modelId="{492BA557-578F-405D-BD95-A1903DED6E82}" type="sibTrans" cxnId="{FF91F0EB-53B7-4758-A8B6-D1082E06DA0C}">
      <dgm:prSet/>
      <dgm:spPr/>
      <dgm:t>
        <a:bodyPr/>
        <a:lstStyle/>
        <a:p>
          <a:endParaRPr lang="ru-RU"/>
        </a:p>
      </dgm:t>
    </dgm:pt>
    <dgm:pt modelId="{028E6BCE-9ECE-44A6-8D7C-141D6BF1FDB6}" type="pres">
      <dgm:prSet presAssocID="{631FAD79-652A-4145-A515-84263DE1A57C}" presName="Name0" presStyleCnt="0">
        <dgm:presLayoutVars>
          <dgm:dir/>
          <dgm:animLvl val="lvl"/>
          <dgm:resizeHandles val="exact"/>
        </dgm:presLayoutVars>
      </dgm:prSet>
      <dgm:spPr/>
      <dgm:t>
        <a:bodyPr/>
        <a:lstStyle/>
        <a:p>
          <a:endParaRPr lang="ru-RU"/>
        </a:p>
      </dgm:t>
    </dgm:pt>
    <dgm:pt modelId="{8AF866DE-8867-430B-83C9-F42A9719BD9E}" type="pres">
      <dgm:prSet presAssocID="{0FDE817A-7483-4181-89D1-198E6236CA10}" presName="linNode" presStyleCnt="0"/>
      <dgm:spPr/>
    </dgm:pt>
    <dgm:pt modelId="{06C657CD-D8E6-49F0-95F5-6ACF319C0801}" type="pres">
      <dgm:prSet presAssocID="{0FDE817A-7483-4181-89D1-198E6236CA10}" presName="parentText" presStyleLbl="node1" presStyleIdx="0" presStyleCnt="2" custScaleX="64415">
        <dgm:presLayoutVars>
          <dgm:chMax val="1"/>
          <dgm:bulletEnabled val="1"/>
        </dgm:presLayoutVars>
      </dgm:prSet>
      <dgm:spPr/>
      <dgm:t>
        <a:bodyPr/>
        <a:lstStyle/>
        <a:p>
          <a:endParaRPr lang="ru-RU"/>
        </a:p>
      </dgm:t>
    </dgm:pt>
    <dgm:pt modelId="{A0DD7543-D3A9-41BE-8E42-7A0A1FD733E7}" type="pres">
      <dgm:prSet presAssocID="{0FDE817A-7483-4181-89D1-198E6236CA10}" presName="descendantText" presStyleLbl="alignAccFollowNode1" presStyleIdx="0" presStyleCnt="2" custScaleX="123098" custLinFactNeighborX="0">
        <dgm:presLayoutVars>
          <dgm:bulletEnabled val="1"/>
        </dgm:presLayoutVars>
      </dgm:prSet>
      <dgm:spPr/>
      <dgm:t>
        <a:bodyPr/>
        <a:lstStyle/>
        <a:p>
          <a:endParaRPr lang="ru-RU"/>
        </a:p>
      </dgm:t>
    </dgm:pt>
    <dgm:pt modelId="{D6D269FE-8CB8-44F4-A2CF-7834DCCFECFC}" type="pres">
      <dgm:prSet presAssocID="{5AD3E521-0844-401C-B297-4EBA6D3DB170}" presName="sp" presStyleCnt="0"/>
      <dgm:spPr/>
    </dgm:pt>
    <dgm:pt modelId="{19FB3927-252B-4234-B85A-FC68EA5CE0B2}" type="pres">
      <dgm:prSet presAssocID="{5B946B77-6B4D-4DD5-B04E-319EFA91EC84}" presName="linNode" presStyleCnt="0"/>
      <dgm:spPr/>
    </dgm:pt>
    <dgm:pt modelId="{9CE46A90-2D6C-466B-BFFF-D3E2B8B5F14A}" type="pres">
      <dgm:prSet presAssocID="{5B946B77-6B4D-4DD5-B04E-319EFA91EC84}" presName="parentText" presStyleLbl="node1" presStyleIdx="1" presStyleCnt="2" custScaleX="64076">
        <dgm:presLayoutVars>
          <dgm:chMax val="1"/>
          <dgm:bulletEnabled val="1"/>
        </dgm:presLayoutVars>
      </dgm:prSet>
      <dgm:spPr/>
      <dgm:t>
        <a:bodyPr/>
        <a:lstStyle/>
        <a:p>
          <a:endParaRPr lang="ru-RU"/>
        </a:p>
      </dgm:t>
    </dgm:pt>
    <dgm:pt modelId="{51CBE380-D59A-4083-A3E9-EDA18E48C248}" type="pres">
      <dgm:prSet presAssocID="{5B946B77-6B4D-4DD5-B04E-319EFA91EC84}" presName="descendantText" presStyleLbl="alignAccFollowNode1" presStyleIdx="1" presStyleCnt="2" custScaleX="123149" custScaleY="143715" custLinFactNeighborX="0" custLinFactNeighborY="0">
        <dgm:presLayoutVars>
          <dgm:bulletEnabled val="1"/>
        </dgm:presLayoutVars>
      </dgm:prSet>
      <dgm:spPr/>
      <dgm:t>
        <a:bodyPr/>
        <a:lstStyle/>
        <a:p>
          <a:endParaRPr lang="ru-RU"/>
        </a:p>
      </dgm:t>
    </dgm:pt>
  </dgm:ptLst>
  <dgm:cxnLst>
    <dgm:cxn modelId="{3B0D7B41-2FCB-46FD-8684-D45681FADF01}" type="presOf" srcId="{631FAD79-652A-4145-A515-84263DE1A57C}" destId="{028E6BCE-9ECE-44A6-8D7C-141D6BF1FDB6}" srcOrd="0" destOrd="0" presId="urn:microsoft.com/office/officeart/2005/8/layout/vList5"/>
    <dgm:cxn modelId="{DE99C2B2-AE45-4ABB-A062-E546DE98ACEC}" srcId="{5B946B77-6B4D-4DD5-B04E-319EFA91EC84}" destId="{F7ADF91E-0816-481F-8985-EF03C1ED0A34}" srcOrd="6" destOrd="0" parTransId="{60E7177D-D4D4-4816-9A1E-6F97426EC464}" sibTransId="{F095DAD1-BEE4-457E-84FF-5D85F01CB4B3}"/>
    <dgm:cxn modelId="{906F6204-4776-4671-BD55-73D5BB6D65C3}" srcId="{5B946B77-6B4D-4DD5-B04E-319EFA91EC84}" destId="{9E4198F6-E998-4C2A-BCF1-BE1CC76ED76F}" srcOrd="7" destOrd="0" parTransId="{33DFEC3D-8F23-4114-9513-CB06A0E7F4CB}" sibTransId="{CC065996-C402-41E4-ABC1-FF8CDC4DD2B5}"/>
    <dgm:cxn modelId="{8EECDDA5-9C54-4B79-ADB6-5B30FB47A070}" type="presOf" srcId="{F7ADF91E-0816-481F-8985-EF03C1ED0A34}" destId="{51CBE380-D59A-4083-A3E9-EDA18E48C248}" srcOrd="0" destOrd="6" presId="urn:microsoft.com/office/officeart/2005/8/layout/vList5"/>
    <dgm:cxn modelId="{528C91DC-8652-4467-9FC3-193613CDCD80}" srcId="{5B946B77-6B4D-4DD5-B04E-319EFA91EC84}" destId="{B77E9704-0475-4C7E-AE0D-A824199C262B}" srcOrd="1" destOrd="0" parTransId="{9A008363-A680-483A-8C71-04D4DBE37636}" sibTransId="{5C59D438-2EF9-4D43-9A88-F29A9ACD1183}"/>
    <dgm:cxn modelId="{E3BDB6B9-1228-408C-9505-635B25B671A8}" type="presOf" srcId="{8F69DA7A-4B14-429A-822A-65B6B349102B}" destId="{A0DD7543-D3A9-41BE-8E42-7A0A1FD733E7}" srcOrd="0" destOrd="0" presId="urn:microsoft.com/office/officeart/2005/8/layout/vList5"/>
    <dgm:cxn modelId="{3436BB99-F425-4EAE-882A-0749028F27BC}" type="presOf" srcId="{5B946B77-6B4D-4DD5-B04E-319EFA91EC84}" destId="{9CE46A90-2D6C-466B-BFFF-D3E2B8B5F14A}" srcOrd="0" destOrd="0" presId="urn:microsoft.com/office/officeart/2005/8/layout/vList5"/>
    <dgm:cxn modelId="{B763F8F4-7B97-4A30-B4C3-10492929F5F9}" type="presOf" srcId="{BC0C320C-5399-4766-B066-76BD7B18AC0D}" destId="{A0DD7543-D3A9-41BE-8E42-7A0A1FD733E7}" srcOrd="0" destOrd="4" presId="urn:microsoft.com/office/officeart/2005/8/layout/vList5"/>
    <dgm:cxn modelId="{17DAE85A-AB23-4FF5-B346-C3E9D4AA5EC6}" srcId="{5B946B77-6B4D-4DD5-B04E-319EFA91EC84}" destId="{6189FE2D-CC42-4897-ABD4-7C6DA9070CFE}" srcOrd="2" destOrd="0" parTransId="{6567016D-FADA-47B5-83A4-D7AF5E58432B}" sibTransId="{666296D2-7854-43D1-BCC3-6CC748CEEBCF}"/>
    <dgm:cxn modelId="{5665F63C-8297-4C8D-89D0-12340AE089DA}" type="presOf" srcId="{1FE3DE62-5D46-46EE-9F39-40429415A900}" destId="{A0DD7543-D3A9-41BE-8E42-7A0A1FD733E7}" srcOrd="0" destOrd="3" presId="urn:microsoft.com/office/officeart/2005/8/layout/vList5"/>
    <dgm:cxn modelId="{C5AECE11-AB47-4845-90A5-1CFEE168BFB9}" type="presOf" srcId="{8D432BD0-CC57-4F3E-9F1A-861B119F032F}" destId="{51CBE380-D59A-4083-A3E9-EDA18E48C248}" srcOrd="0" destOrd="4" presId="urn:microsoft.com/office/officeart/2005/8/layout/vList5"/>
    <dgm:cxn modelId="{FF91F0EB-53B7-4758-A8B6-D1082E06DA0C}" srcId="{0FDE817A-7483-4181-89D1-198E6236CA10}" destId="{BC0C320C-5399-4766-B066-76BD7B18AC0D}" srcOrd="4" destOrd="0" parTransId="{522AA30A-EE26-459D-AC1C-84DD8516194E}" sibTransId="{492BA557-578F-405D-BD95-A1903DED6E82}"/>
    <dgm:cxn modelId="{E7E505B7-CA99-4B41-B73A-7DFDAC8B9D03}" srcId="{0FDE817A-7483-4181-89D1-198E6236CA10}" destId="{1BC5D462-9940-4BAC-BDBD-0BB9DC34FB65}" srcOrd="2" destOrd="0" parTransId="{50F8697C-1631-47B7-88DB-907D291C062D}" sibTransId="{67411E8B-2097-4408-A0AE-E7E91260DC37}"/>
    <dgm:cxn modelId="{C84DAB67-ACB6-4F2A-A3AF-8A78E0446094}" type="presOf" srcId="{0FDE817A-7483-4181-89D1-198E6236CA10}" destId="{06C657CD-D8E6-49F0-95F5-6ACF319C0801}" srcOrd="0" destOrd="0" presId="urn:microsoft.com/office/officeart/2005/8/layout/vList5"/>
    <dgm:cxn modelId="{63AA96AB-338E-4C7A-B74B-1911ACAD8794}" srcId="{5B946B77-6B4D-4DD5-B04E-319EFA91EC84}" destId="{EDB93868-7211-4CE3-8386-6C6AEFACF453}" srcOrd="0" destOrd="0" parTransId="{59EF4087-087D-419A-BE85-CE2029DC1C0D}" sibTransId="{982BE865-4B2C-4F7D-9C43-E1860DB01065}"/>
    <dgm:cxn modelId="{AFD45CED-B9AE-4F68-AD00-238984D08BD7}" srcId="{5B946B77-6B4D-4DD5-B04E-319EFA91EC84}" destId="{22F2108C-8D64-43BB-968D-807AD537507F}" srcOrd="5" destOrd="0" parTransId="{24B1CBA7-58E9-4FFC-853D-F0C0E7FA91CC}" sibTransId="{467B7B83-B6C6-4071-B1AE-245DAEB02969}"/>
    <dgm:cxn modelId="{256F592F-2B36-411B-BCB7-1159C1E266E4}" type="presOf" srcId="{A50CA33E-03D8-4CE6-8B16-9380DC27EA06}" destId="{51CBE380-D59A-4083-A3E9-EDA18E48C248}" srcOrd="0" destOrd="3" presId="urn:microsoft.com/office/officeart/2005/8/layout/vList5"/>
    <dgm:cxn modelId="{9D7EA94E-FE77-4A07-821D-4D9F142A1E76}" srcId="{0FDE817A-7483-4181-89D1-198E6236CA10}" destId="{1FE3DE62-5D46-46EE-9F39-40429415A900}" srcOrd="3" destOrd="0" parTransId="{024011B0-2201-46A2-8152-AF555C4A33DD}" sibTransId="{893349A0-FE46-4A95-A7A0-642D631A1806}"/>
    <dgm:cxn modelId="{28B2F522-D898-446D-BE1A-2034B9E4A1A4}" srcId="{5B946B77-6B4D-4DD5-B04E-319EFA91EC84}" destId="{8D432BD0-CC57-4F3E-9F1A-861B119F032F}" srcOrd="4" destOrd="0" parTransId="{39674730-FE73-47D0-9BEE-77A2F8E8BB4B}" sibTransId="{BE4C153D-BF34-480B-8E2B-72FF9480E4C5}"/>
    <dgm:cxn modelId="{35E44F24-9FE0-48BF-9AAD-9B45F6FEF750}" srcId="{5B946B77-6B4D-4DD5-B04E-319EFA91EC84}" destId="{A50CA33E-03D8-4CE6-8B16-9380DC27EA06}" srcOrd="3" destOrd="0" parTransId="{3051E45B-D925-4F86-9ADA-39748739E254}" sibTransId="{22E8999D-61F0-43E1-9C70-40AD3F3AEF0D}"/>
    <dgm:cxn modelId="{A24902AC-54EB-4812-94FB-4E1309B3211B}" type="presOf" srcId="{22F2108C-8D64-43BB-968D-807AD537507F}" destId="{51CBE380-D59A-4083-A3E9-EDA18E48C248}" srcOrd="0" destOrd="5" presId="urn:microsoft.com/office/officeart/2005/8/layout/vList5"/>
    <dgm:cxn modelId="{5ADFFC66-6956-4FA8-9DA6-496F84166092}" type="presOf" srcId="{6189FE2D-CC42-4897-ABD4-7C6DA9070CFE}" destId="{51CBE380-D59A-4083-A3E9-EDA18E48C248}" srcOrd="0" destOrd="2" presId="urn:microsoft.com/office/officeart/2005/8/layout/vList5"/>
    <dgm:cxn modelId="{1844A799-2042-4124-BD16-EBDDC221628D}" srcId="{631FAD79-652A-4145-A515-84263DE1A57C}" destId="{0FDE817A-7483-4181-89D1-198E6236CA10}" srcOrd="0" destOrd="0" parTransId="{922D1180-B69F-4164-A04F-275CC2C9691A}" sibTransId="{5AD3E521-0844-401C-B297-4EBA6D3DB170}"/>
    <dgm:cxn modelId="{E3FD88F5-44AF-4F1B-9AD9-5AB92F1570B2}" type="presOf" srcId="{1BC5D462-9940-4BAC-BDBD-0BB9DC34FB65}" destId="{A0DD7543-D3A9-41BE-8E42-7A0A1FD733E7}" srcOrd="0" destOrd="2" presId="urn:microsoft.com/office/officeart/2005/8/layout/vList5"/>
    <dgm:cxn modelId="{A1FF68CD-8522-4386-A618-903BDB7F037D}" srcId="{0FDE817A-7483-4181-89D1-198E6236CA10}" destId="{19459BAF-EB79-4FE9-8309-781D2B3E2279}" srcOrd="1" destOrd="0" parTransId="{9609B5C4-D659-46A8-8EBF-B944184A3942}" sibTransId="{65ADCA5F-F20C-4FF2-8120-E615187000C8}"/>
    <dgm:cxn modelId="{BAC5B0DF-DBD2-454A-A50B-42D8E80E3013}" srcId="{631FAD79-652A-4145-A515-84263DE1A57C}" destId="{5B946B77-6B4D-4DD5-B04E-319EFA91EC84}" srcOrd="1" destOrd="0" parTransId="{7D33AD54-0C98-4314-AEF4-1E74B85DF80F}" sibTransId="{3F6BDD31-651A-4C08-ACD1-FCD0E4A5B676}"/>
    <dgm:cxn modelId="{58AD36EF-32AC-4A4F-A26A-318074247B49}" type="presOf" srcId="{9E4198F6-E998-4C2A-BCF1-BE1CC76ED76F}" destId="{51CBE380-D59A-4083-A3E9-EDA18E48C248}" srcOrd="0" destOrd="7" presId="urn:microsoft.com/office/officeart/2005/8/layout/vList5"/>
    <dgm:cxn modelId="{EC65EE90-8E49-42EA-85DA-B759D300E103}" type="presOf" srcId="{B77E9704-0475-4C7E-AE0D-A824199C262B}" destId="{51CBE380-D59A-4083-A3E9-EDA18E48C248}" srcOrd="0" destOrd="1" presId="urn:microsoft.com/office/officeart/2005/8/layout/vList5"/>
    <dgm:cxn modelId="{B0431790-4466-4191-87B5-6353A0A24A47}" srcId="{0FDE817A-7483-4181-89D1-198E6236CA10}" destId="{8F69DA7A-4B14-429A-822A-65B6B349102B}" srcOrd="0" destOrd="0" parTransId="{D92E73D5-E563-4844-A4AB-178AFA75C05E}" sibTransId="{CA42181C-E120-4DD7-9389-69AE683122DA}"/>
    <dgm:cxn modelId="{F5BE83FC-9491-4BB9-A3C3-41B56081AA89}" type="presOf" srcId="{EDB93868-7211-4CE3-8386-6C6AEFACF453}" destId="{51CBE380-D59A-4083-A3E9-EDA18E48C248}" srcOrd="0" destOrd="0" presId="urn:microsoft.com/office/officeart/2005/8/layout/vList5"/>
    <dgm:cxn modelId="{FCE5B3A5-CACD-48C8-AE7C-965CA8FECCB1}" type="presOf" srcId="{19459BAF-EB79-4FE9-8309-781D2B3E2279}" destId="{A0DD7543-D3A9-41BE-8E42-7A0A1FD733E7}" srcOrd="0" destOrd="1" presId="urn:microsoft.com/office/officeart/2005/8/layout/vList5"/>
    <dgm:cxn modelId="{C4E72795-E05D-435D-BB32-396D4A999E85}" type="presParOf" srcId="{028E6BCE-9ECE-44A6-8D7C-141D6BF1FDB6}" destId="{8AF866DE-8867-430B-83C9-F42A9719BD9E}" srcOrd="0" destOrd="0" presId="urn:microsoft.com/office/officeart/2005/8/layout/vList5"/>
    <dgm:cxn modelId="{4E24C0C0-B3DD-4917-AADD-3A7C7C203F46}" type="presParOf" srcId="{8AF866DE-8867-430B-83C9-F42A9719BD9E}" destId="{06C657CD-D8E6-49F0-95F5-6ACF319C0801}" srcOrd="0" destOrd="0" presId="urn:microsoft.com/office/officeart/2005/8/layout/vList5"/>
    <dgm:cxn modelId="{88FBF3A3-7342-4EE4-B622-35BDD63BDB88}" type="presParOf" srcId="{8AF866DE-8867-430B-83C9-F42A9719BD9E}" destId="{A0DD7543-D3A9-41BE-8E42-7A0A1FD733E7}" srcOrd="1" destOrd="0" presId="urn:microsoft.com/office/officeart/2005/8/layout/vList5"/>
    <dgm:cxn modelId="{3586B79B-426C-4A2F-89A2-F6766C812949}" type="presParOf" srcId="{028E6BCE-9ECE-44A6-8D7C-141D6BF1FDB6}" destId="{D6D269FE-8CB8-44F4-A2CF-7834DCCFECFC}" srcOrd="1" destOrd="0" presId="urn:microsoft.com/office/officeart/2005/8/layout/vList5"/>
    <dgm:cxn modelId="{810F70F6-1F70-4E96-A57E-B972FB8EBA43}" type="presParOf" srcId="{028E6BCE-9ECE-44A6-8D7C-141D6BF1FDB6}" destId="{19FB3927-252B-4234-B85A-FC68EA5CE0B2}" srcOrd="2" destOrd="0" presId="urn:microsoft.com/office/officeart/2005/8/layout/vList5"/>
    <dgm:cxn modelId="{D733B3A8-4608-47A7-9C5B-B5F739B7F38E}" type="presParOf" srcId="{19FB3927-252B-4234-B85A-FC68EA5CE0B2}" destId="{9CE46A90-2D6C-466B-BFFF-D3E2B8B5F14A}" srcOrd="0" destOrd="0" presId="urn:microsoft.com/office/officeart/2005/8/layout/vList5"/>
    <dgm:cxn modelId="{927D98AA-DEE2-4DE8-A64B-E9B60818DC6F}" type="presParOf" srcId="{19FB3927-252B-4234-B85A-FC68EA5CE0B2}" destId="{51CBE380-D59A-4083-A3E9-EDA18E48C248}" srcOrd="1" destOrd="0" presId="urn:microsoft.com/office/officeart/2005/8/layout/vList5"/>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503039-E3A6-43BA-8D0E-695D21DCDE8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D0B1F04B-BE81-4923-A9B2-045772F96E56}">
      <dgm:prSet phldrT="[Текст]" custT="1"/>
      <dgm:spPr>
        <a:solidFill>
          <a:schemeClr val="accent2">
            <a:lumMod val="60000"/>
            <a:lumOff val="40000"/>
          </a:schemeClr>
        </a:solidFill>
      </dgm:spPr>
      <dgm:t>
        <a:bodyPr/>
        <a:lstStyle/>
        <a:p>
          <a:r>
            <a:rPr lang="ru-RU" sz="2400" dirty="0" smtClean="0">
              <a:solidFill>
                <a:schemeClr val="tx1"/>
              </a:solidFill>
            </a:rPr>
            <a:t>Структурно-функциональный подход (СФП)</a:t>
          </a:r>
        </a:p>
        <a:p>
          <a:endParaRPr lang="ru-RU" sz="2400" dirty="0" smtClean="0">
            <a:solidFill>
              <a:schemeClr val="tx1"/>
            </a:solidFill>
          </a:endParaRPr>
        </a:p>
        <a:p>
          <a:endParaRPr lang="ru-RU" sz="2400" dirty="0">
            <a:solidFill>
              <a:schemeClr val="tx1"/>
            </a:solidFill>
          </a:endParaRPr>
        </a:p>
      </dgm:t>
    </dgm:pt>
    <dgm:pt modelId="{6FA4841C-34C4-41E7-B8B8-6E23F59EC8BF}" type="parTrans" cxnId="{F7E6D3C7-D385-4E6F-8551-0DDCF1391637}">
      <dgm:prSet/>
      <dgm:spPr/>
      <dgm:t>
        <a:bodyPr/>
        <a:lstStyle/>
        <a:p>
          <a:endParaRPr lang="ru-RU">
            <a:solidFill>
              <a:schemeClr val="tx1"/>
            </a:solidFill>
          </a:endParaRPr>
        </a:p>
      </dgm:t>
    </dgm:pt>
    <dgm:pt modelId="{878F6B26-5C1A-4176-8E2D-CC98E2C4EBF0}" type="sibTrans" cxnId="{F7E6D3C7-D385-4E6F-8551-0DDCF1391637}">
      <dgm:prSet/>
      <dgm:spPr/>
      <dgm:t>
        <a:bodyPr/>
        <a:lstStyle/>
        <a:p>
          <a:endParaRPr lang="ru-RU">
            <a:solidFill>
              <a:schemeClr val="tx1"/>
            </a:solidFill>
          </a:endParaRPr>
        </a:p>
      </dgm:t>
    </dgm:pt>
    <dgm:pt modelId="{BEBBD9C9-DE3E-49EB-B484-12AC5385AF04}">
      <dgm:prSet phldrT="[Текст]" custT="1"/>
      <dgm:spPr>
        <a:solidFill>
          <a:schemeClr val="accent2">
            <a:lumMod val="60000"/>
            <a:lumOff val="40000"/>
          </a:schemeClr>
        </a:solidFill>
      </dgm:spPr>
      <dgm:t>
        <a:bodyPr/>
        <a:lstStyle/>
        <a:p>
          <a:pPr algn="just"/>
          <a:r>
            <a:rPr lang="ru-RU" sz="1400" dirty="0" smtClean="0">
              <a:solidFill>
                <a:schemeClr val="tx1"/>
              </a:solidFill>
            </a:rPr>
            <a:t>Анализ структурных подразделений организации.</a:t>
          </a:r>
        </a:p>
        <a:p>
          <a:pPr algn="just"/>
          <a:r>
            <a:rPr lang="ru-RU" sz="1400" dirty="0" smtClean="0">
              <a:solidFill>
                <a:schemeClr val="tx1"/>
              </a:solidFill>
            </a:rPr>
            <a:t>Перечень компетенций определяется на экспертном уровне, а в качестве начального перечня берется штатная (существующая) структура организации.</a:t>
          </a:r>
          <a:endParaRPr lang="ru-RU" sz="1400" dirty="0">
            <a:solidFill>
              <a:schemeClr val="tx1"/>
            </a:solidFill>
          </a:endParaRPr>
        </a:p>
      </dgm:t>
    </dgm:pt>
    <dgm:pt modelId="{49302664-3B46-4534-B1B7-3509D5ABE524}" type="parTrans" cxnId="{8FE67680-9235-4515-A9B6-B8EFB497141C}">
      <dgm:prSet/>
      <dgm:spPr/>
      <dgm:t>
        <a:bodyPr/>
        <a:lstStyle/>
        <a:p>
          <a:endParaRPr lang="ru-RU">
            <a:solidFill>
              <a:schemeClr val="tx1"/>
            </a:solidFill>
          </a:endParaRPr>
        </a:p>
      </dgm:t>
    </dgm:pt>
    <dgm:pt modelId="{0F0A723F-8B4D-4134-87B3-DF3A45C3AE2F}" type="sibTrans" cxnId="{8FE67680-9235-4515-A9B6-B8EFB497141C}">
      <dgm:prSet/>
      <dgm:spPr/>
      <dgm:t>
        <a:bodyPr/>
        <a:lstStyle/>
        <a:p>
          <a:endParaRPr lang="ru-RU">
            <a:solidFill>
              <a:schemeClr val="tx1"/>
            </a:solidFill>
          </a:endParaRPr>
        </a:p>
      </dgm:t>
    </dgm:pt>
    <dgm:pt modelId="{1E695D56-F16E-4A5B-A261-9BC378445698}">
      <dgm:prSet phldrT="[Текст]" custT="1"/>
      <dgm:spPr>
        <a:solidFill>
          <a:schemeClr val="accent2">
            <a:lumMod val="60000"/>
            <a:lumOff val="40000"/>
          </a:schemeClr>
        </a:solidFill>
      </dgm:spPr>
      <dgm:t>
        <a:bodyPr tIns="57600" bIns="57600"/>
        <a:lstStyle/>
        <a:p>
          <a:pPr algn="just"/>
          <a:r>
            <a:rPr lang="ru-RU" sz="1200" dirty="0" smtClean="0">
              <a:solidFill>
                <a:schemeClr val="tx1"/>
              </a:solidFill>
            </a:rPr>
            <a:t>1. Выявление списка компетенций на экспертном уровне. Начальное приближение - организационная структура, Эксперты решают задачу уточнения компетенций.</a:t>
          </a:r>
        </a:p>
        <a:p>
          <a:pPr algn="just"/>
          <a:r>
            <a:rPr lang="ru-RU" sz="1200" dirty="0" smtClean="0">
              <a:solidFill>
                <a:schemeClr val="tx1"/>
              </a:solidFill>
            </a:rPr>
            <a:t>2. Выявление специалистов, относящихся к центрам компетенции, на основании самооценки сотрудников и на основании мнения руководителя структурного подразделения. При этом следует контролировать, что бы различные способы выявления носителей компетенций давали сопоставимые результаты.</a:t>
          </a:r>
        </a:p>
        <a:p>
          <a:pPr algn="just"/>
          <a:r>
            <a:rPr lang="ru-RU" sz="1200" dirty="0" smtClean="0">
              <a:solidFill>
                <a:schemeClr val="tx1"/>
              </a:solidFill>
            </a:rPr>
            <a:t>3. Установление связи между проектами и компетенциями, необходимыми для их реализации на экспертном уровне. Установленная связь должна подтверждаться компетенциями авторов отчетов по проектам и используемой инфраструктурой. Мерой результата целесообразно взять объемы внутренних затрат центра компетенций в реализации проекта и качественные признаки использования тех или иных компетенций при реализации проектов.</a:t>
          </a:r>
          <a:endParaRPr lang="ru-RU" sz="1200" dirty="0">
            <a:solidFill>
              <a:schemeClr val="tx1"/>
            </a:solidFill>
          </a:endParaRPr>
        </a:p>
      </dgm:t>
    </dgm:pt>
    <dgm:pt modelId="{57BF69CE-7073-4A51-A4CF-7E279764FF3C}" type="parTrans" cxnId="{C3035F33-6CB8-4B15-B9E7-F8B2CCBE127C}">
      <dgm:prSet/>
      <dgm:spPr/>
      <dgm:t>
        <a:bodyPr/>
        <a:lstStyle/>
        <a:p>
          <a:endParaRPr lang="ru-RU">
            <a:solidFill>
              <a:schemeClr val="tx1"/>
            </a:solidFill>
          </a:endParaRPr>
        </a:p>
      </dgm:t>
    </dgm:pt>
    <dgm:pt modelId="{4FA7E608-81E9-4D3A-9557-E0901A2C1B3F}" type="sibTrans" cxnId="{C3035F33-6CB8-4B15-B9E7-F8B2CCBE127C}">
      <dgm:prSet/>
      <dgm:spPr/>
      <dgm:t>
        <a:bodyPr/>
        <a:lstStyle/>
        <a:p>
          <a:endParaRPr lang="ru-RU">
            <a:solidFill>
              <a:schemeClr val="tx1"/>
            </a:solidFill>
          </a:endParaRPr>
        </a:p>
      </dgm:t>
    </dgm:pt>
    <dgm:pt modelId="{4095FA1C-A928-4A9F-AD09-DB4916A293BA}">
      <dgm:prSet phldrT="[Текст]" custT="1"/>
      <dgm:spPr>
        <a:solidFill>
          <a:schemeClr val="accent2">
            <a:lumMod val="60000"/>
            <a:lumOff val="40000"/>
          </a:schemeClr>
        </a:solidFill>
      </dgm:spPr>
      <dgm:t>
        <a:bodyPr/>
        <a:lstStyle/>
        <a:p>
          <a:r>
            <a:rPr lang="ru-RU" sz="2400" dirty="0" smtClean="0">
              <a:solidFill>
                <a:schemeClr val="tx1"/>
              </a:solidFill>
            </a:rPr>
            <a:t>Иерархический подход (ИП)</a:t>
          </a:r>
        </a:p>
        <a:p>
          <a:endParaRPr lang="ru-RU" sz="2400" dirty="0" smtClean="0">
            <a:solidFill>
              <a:schemeClr val="tx1"/>
            </a:solidFill>
          </a:endParaRPr>
        </a:p>
        <a:p>
          <a:endParaRPr lang="ru-RU" sz="2400" dirty="0">
            <a:solidFill>
              <a:schemeClr val="tx1"/>
            </a:solidFill>
          </a:endParaRPr>
        </a:p>
      </dgm:t>
    </dgm:pt>
    <dgm:pt modelId="{8D9B3AD3-AA3C-4A23-930A-615F2C09C175}" type="parTrans" cxnId="{0634C84C-2F88-4405-94F9-2E41BFF899C6}">
      <dgm:prSet/>
      <dgm:spPr/>
      <dgm:t>
        <a:bodyPr/>
        <a:lstStyle/>
        <a:p>
          <a:endParaRPr lang="ru-RU">
            <a:solidFill>
              <a:schemeClr val="tx1"/>
            </a:solidFill>
          </a:endParaRPr>
        </a:p>
      </dgm:t>
    </dgm:pt>
    <dgm:pt modelId="{69FAB02C-63E4-49C4-A587-EF1EF64839F5}" type="sibTrans" cxnId="{0634C84C-2F88-4405-94F9-2E41BFF899C6}">
      <dgm:prSet/>
      <dgm:spPr/>
      <dgm:t>
        <a:bodyPr/>
        <a:lstStyle/>
        <a:p>
          <a:endParaRPr lang="ru-RU">
            <a:solidFill>
              <a:schemeClr val="tx1"/>
            </a:solidFill>
          </a:endParaRPr>
        </a:p>
      </dgm:t>
    </dgm:pt>
    <dgm:pt modelId="{B30B9853-86A6-4E11-805C-D43D37B119C3}">
      <dgm:prSet phldrT="[Текст]" custT="1"/>
      <dgm:spPr>
        <a:solidFill>
          <a:schemeClr val="accent2">
            <a:lumMod val="60000"/>
            <a:lumOff val="40000"/>
          </a:schemeClr>
        </a:solidFill>
      </dgm:spPr>
      <dgm:t>
        <a:bodyPr/>
        <a:lstStyle/>
        <a:p>
          <a:pPr algn="just"/>
          <a:r>
            <a:rPr lang="ru-RU" sz="1400" dirty="0" smtClean="0">
              <a:solidFill>
                <a:schemeClr val="tx1"/>
              </a:solidFill>
            </a:rPr>
            <a:t>Анализ деятельности организации с привязкой к кодам классификатора или к разработанному перечню компетенций. Подход, основанный на больших данных, предполагает проведение мониторинга различных источников информации о деятельности организации с последующей обработкой собранной информации по сформированным правилам.</a:t>
          </a:r>
          <a:endParaRPr lang="ru-RU" sz="1400" dirty="0">
            <a:solidFill>
              <a:schemeClr val="tx1"/>
            </a:solidFill>
          </a:endParaRPr>
        </a:p>
      </dgm:t>
    </dgm:pt>
    <dgm:pt modelId="{EBB83967-1279-44AE-82AB-13A7C9040A53}" type="parTrans" cxnId="{213E05DC-651C-4FF4-A71B-962F4004F213}">
      <dgm:prSet/>
      <dgm:spPr/>
      <dgm:t>
        <a:bodyPr/>
        <a:lstStyle/>
        <a:p>
          <a:endParaRPr lang="ru-RU">
            <a:solidFill>
              <a:schemeClr val="tx1"/>
            </a:solidFill>
          </a:endParaRPr>
        </a:p>
      </dgm:t>
    </dgm:pt>
    <dgm:pt modelId="{8D7EC6A0-E373-4C00-B0B3-B6AA0D26B69F}" type="sibTrans" cxnId="{213E05DC-651C-4FF4-A71B-962F4004F213}">
      <dgm:prSet/>
      <dgm:spPr/>
      <dgm:t>
        <a:bodyPr/>
        <a:lstStyle/>
        <a:p>
          <a:endParaRPr lang="ru-RU">
            <a:solidFill>
              <a:schemeClr val="tx1"/>
            </a:solidFill>
          </a:endParaRPr>
        </a:p>
      </dgm:t>
    </dgm:pt>
    <dgm:pt modelId="{DBD05E3A-BA2F-4519-8812-E5999AC0D0E9}">
      <dgm:prSet phldrT="[Текст]" custT="1"/>
      <dgm:spPr>
        <a:solidFill>
          <a:schemeClr val="accent2">
            <a:lumMod val="60000"/>
            <a:lumOff val="40000"/>
          </a:schemeClr>
        </a:solidFill>
      </dgm:spPr>
      <dgm:t>
        <a:bodyPr/>
        <a:lstStyle/>
        <a:p>
          <a:pPr algn="just"/>
          <a:r>
            <a:rPr lang="ru-RU" sz="1200" dirty="0" smtClean="0">
              <a:solidFill>
                <a:schemeClr val="tx1"/>
              </a:solidFill>
            </a:rPr>
            <a:t>1. Поиск и сбор идентифицированных (с привязкой к организациям) в больших массивах структурированной (метаданные научных публикаций и патентов) и неструктурированной (доступные для обработки текстовые данные научных публикаций и патентов) информации.</a:t>
          </a:r>
        </a:p>
        <a:p>
          <a:pPr algn="just"/>
          <a:r>
            <a:rPr lang="ru-RU" sz="1200" dirty="0" smtClean="0">
              <a:solidFill>
                <a:schemeClr val="tx1"/>
              </a:solidFill>
            </a:rPr>
            <a:t>2. Систематизация и обработка собранных материалов для выявления центров компетенций. Эксперты решают задачу уточнения компетенций и коррекцию параметров работы компьютерных программ.</a:t>
          </a:r>
        </a:p>
        <a:p>
          <a:pPr algn="just"/>
          <a:r>
            <a:rPr lang="ru-RU" sz="1200" dirty="0" smtClean="0">
              <a:solidFill>
                <a:schemeClr val="tx1"/>
              </a:solidFill>
            </a:rPr>
            <a:t>3. Формирование комплекта материалов для выявления центров компетенций.</a:t>
          </a:r>
          <a:endParaRPr lang="ru-RU" sz="1200" dirty="0">
            <a:solidFill>
              <a:schemeClr val="tx1"/>
            </a:solidFill>
          </a:endParaRPr>
        </a:p>
      </dgm:t>
    </dgm:pt>
    <dgm:pt modelId="{8F7171F2-296B-4B43-9873-A89C3506310B}" type="parTrans" cxnId="{AB9D12CC-A81D-4744-8995-ECADE8EE265A}">
      <dgm:prSet/>
      <dgm:spPr/>
      <dgm:t>
        <a:bodyPr/>
        <a:lstStyle/>
        <a:p>
          <a:endParaRPr lang="ru-RU"/>
        </a:p>
      </dgm:t>
    </dgm:pt>
    <dgm:pt modelId="{6248ED62-3342-4B81-8A0E-D415FDE4B529}" type="sibTrans" cxnId="{AB9D12CC-A81D-4744-8995-ECADE8EE265A}">
      <dgm:prSet/>
      <dgm:spPr/>
      <dgm:t>
        <a:bodyPr/>
        <a:lstStyle/>
        <a:p>
          <a:endParaRPr lang="ru-RU"/>
        </a:p>
      </dgm:t>
    </dgm:pt>
    <dgm:pt modelId="{2EF9F336-DEC3-46CF-AAC5-C41CAB4DFEE2}" type="pres">
      <dgm:prSet presAssocID="{5D503039-E3A6-43BA-8D0E-695D21DCDE85}" presName="theList" presStyleCnt="0">
        <dgm:presLayoutVars>
          <dgm:dir/>
          <dgm:animLvl val="lvl"/>
          <dgm:resizeHandles val="exact"/>
        </dgm:presLayoutVars>
      </dgm:prSet>
      <dgm:spPr/>
      <dgm:t>
        <a:bodyPr/>
        <a:lstStyle/>
        <a:p>
          <a:endParaRPr lang="ru-RU"/>
        </a:p>
      </dgm:t>
    </dgm:pt>
    <dgm:pt modelId="{AE56CE5D-9281-4709-848A-359857F4FD3D}" type="pres">
      <dgm:prSet presAssocID="{D0B1F04B-BE81-4923-A9B2-045772F96E56}" presName="compNode" presStyleCnt="0"/>
      <dgm:spPr/>
    </dgm:pt>
    <dgm:pt modelId="{B4D6F9EF-D147-4201-B185-4AA93859DBD3}" type="pres">
      <dgm:prSet presAssocID="{D0B1F04B-BE81-4923-A9B2-045772F96E56}" presName="aNode" presStyleLbl="bgShp" presStyleIdx="0" presStyleCnt="2" custLinFactNeighborX="-104"/>
      <dgm:spPr/>
      <dgm:t>
        <a:bodyPr/>
        <a:lstStyle/>
        <a:p>
          <a:endParaRPr lang="ru-RU"/>
        </a:p>
      </dgm:t>
    </dgm:pt>
    <dgm:pt modelId="{E59CDADC-1736-46AD-A1E2-48F8A12FEB29}" type="pres">
      <dgm:prSet presAssocID="{D0B1F04B-BE81-4923-A9B2-045772F96E56}" presName="textNode" presStyleLbl="bgShp" presStyleIdx="0" presStyleCnt="2"/>
      <dgm:spPr/>
      <dgm:t>
        <a:bodyPr/>
        <a:lstStyle/>
        <a:p>
          <a:endParaRPr lang="ru-RU"/>
        </a:p>
      </dgm:t>
    </dgm:pt>
    <dgm:pt modelId="{0957FD52-AA7B-4ABE-AD80-FD76CE3796D2}" type="pres">
      <dgm:prSet presAssocID="{D0B1F04B-BE81-4923-A9B2-045772F96E56}" presName="compChildNode" presStyleCnt="0"/>
      <dgm:spPr/>
    </dgm:pt>
    <dgm:pt modelId="{2F433C6D-ADD7-4404-BF77-9B53D5E3DF5A}" type="pres">
      <dgm:prSet presAssocID="{D0B1F04B-BE81-4923-A9B2-045772F96E56}" presName="theInnerList" presStyleCnt="0"/>
      <dgm:spPr/>
    </dgm:pt>
    <dgm:pt modelId="{3539F168-B327-4DBE-9ABB-58C5C3E1937E}" type="pres">
      <dgm:prSet presAssocID="{BEBBD9C9-DE3E-49EB-B484-12AC5385AF04}" presName="childNode" presStyleLbl="node1" presStyleIdx="0" presStyleCnt="4" custScaleX="114870" custScaleY="721439" custLinFactY="-539839" custLinFactNeighborX="-96" custLinFactNeighborY="-600000">
        <dgm:presLayoutVars>
          <dgm:bulletEnabled val="1"/>
        </dgm:presLayoutVars>
      </dgm:prSet>
      <dgm:spPr/>
      <dgm:t>
        <a:bodyPr/>
        <a:lstStyle/>
        <a:p>
          <a:endParaRPr lang="ru-RU"/>
        </a:p>
      </dgm:t>
    </dgm:pt>
    <dgm:pt modelId="{B876F8C3-877A-48E1-A757-9AB4AA9593BA}" type="pres">
      <dgm:prSet presAssocID="{BEBBD9C9-DE3E-49EB-B484-12AC5385AF04}" presName="aSpace2" presStyleCnt="0"/>
      <dgm:spPr/>
    </dgm:pt>
    <dgm:pt modelId="{72025A66-AB36-43FB-80CC-F1B5EDA5D3C0}" type="pres">
      <dgm:prSet presAssocID="{1E695D56-F16E-4A5B-A261-9BC378445698}" presName="childNode" presStyleLbl="node1" presStyleIdx="1" presStyleCnt="4" custScaleX="118816" custScaleY="2000000" custLinFactY="-327235" custLinFactNeighborX="-278" custLinFactNeighborY="-400000">
        <dgm:presLayoutVars>
          <dgm:bulletEnabled val="1"/>
        </dgm:presLayoutVars>
      </dgm:prSet>
      <dgm:spPr/>
      <dgm:t>
        <a:bodyPr/>
        <a:lstStyle/>
        <a:p>
          <a:endParaRPr lang="ru-RU"/>
        </a:p>
      </dgm:t>
    </dgm:pt>
    <dgm:pt modelId="{A75DA7B7-66C0-4462-8580-59906EA787D6}" type="pres">
      <dgm:prSet presAssocID="{D0B1F04B-BE81-4923-A9B2-045772F96E56}" presName="aSpace" presStyleCnt="0"/>
      <dgm:spPr/>
    </dgm:pt>
    <dgm:pt modelId="{E84E81F0-931A-4FCE-8DAA-3B51B24088EE}" type="pres">
      <dgm:prSet presAssocID="{4095FA1C-A928-4A9F-AD09-DB4916A293BA}" presName="compNode" presStyleCnt="0"/>
      <dgm:spPr/>
    </dgm:pt>
    <dgm:pt modelId="{5C3C002B-C511-4FC2-A7AE-6C830CE157C3}" type="pres">
      <dgm:prSet presAssocID="{4095FA1C-A928-4A9F-AD09-DB4916A293BA}" presName="aNode" presStyleLbl="bgShp" presStyleIdx="1" presStyleCnt="2" custLinFactNeighborX="-623" custLinFactNeighborY="-4198"/>
      <dgm:spPr/>
      <dgm:t>
        <a:bodyPr/>
        <a:lstStyle/>
        <a:p>
          <a:endParaRPr lang="ru-RU"/>
        </a:p>
      </dgm:t>
    </dgm:pt>
    <dgm:pt modelId="{8DB2AFF7-4652-444A-8CBB-ED44B3CD83B7}" type="pres">
      <dgm:prSet presAssocID="{4095FA1C-A928-4A9F-AD09-DB4916A293BA}" presName="textNode" presStyleLbl="bgShp" presStyleIdx="1" presStyleCnt="2"/>
      <dgm:spPr/>
      <dgm:t>
        <a:bodyPr/>
        <a:lstStyle/>
        <a:p>
          <a:endParaRPr lang="ru-RU"/>
        </a:p>
      </dgm:t>
    </dgm:pt>
    <dgm:pt modelId="{241093AC-5B2F-423C-A7DC-793473CC79D8}" type="pres">
      <dgm:prSet presAssocID="{4095FA1C-A928-4A9F-AD09-DB4916A293BA}" presName="compChildNode" presStyleCnt="0"/>
      <dgm:spPr/>
    </dgm:pt>
    <dgm:pt modelId="{220418D1-2AC9-44BC-A7CF-E69741D3100A}" type="pres">
      <dgm:prSet presAssocID="{4095FA1C-A928-4A9F-AD09-DB4916A293BA}" presName="theInnerList" presStyleCnt="0"/>
      <dgm:spPr/>
    </dgm:pt>
    <dgm:pt modelId="{BB487FB8-4277-49B5-BF24-6C7004F27760}" type="pres">
      <dgm:prSet presAssocID="{B30B9853-86A6-4E11-805C-D43D37B119C3}" presName="childNode" presStyleLbl="node1" presStyleIdx="2" presStyleCnt="4" custScaleX="114892" custScaleY="613890" custLinFactY="-259280" custLinFactNeighborX="-188" custLinFactNeighborY="-300000">
        <dgm:presLayoutVars>
          <dgm:bulletEnabled val="1"/>
        </dgm:presLayoutVars>
      </dgm:prSet>
      <dgm:spPr/>
      <dgm:t>
        <a:bodyPr/>
        <a:lstStyle/>
        <a:p>
          <a:endParaRPr lang="ru-RU"/>
        </a:p>
      </dgm:t>
    </dgm:pt>
    <dgm:pt modelId="{57ABA06B-5D3B-40DC-B53D-BB923B4C9149}" type="pres">
      <dgm:prSet presAssocID="{B30B9853-86A6-4E11-805C-D43D37B119C3}" presName="aSpace2" presStyleCnt="0"/>
      <dgm:spPr/>
    </dgm:pt>
    <dgm:pt modelId="{D2DF5714-28A3-4B67-A72D-7A3AFC04F958}" type="pres">
      <dgm:prSet presAssocID="{DBD05E3A-BA2F-4519-8812-E5999AC0D0E9}" presName="childNode" presStyleLbl="node1" presStyleIdx="3" presStyleCnt="4" custScaleX="115970" custScaleY="821927" custLinFactY="-200000" custLinFactNeighborX="646" custLinFactNeighborY="-269114">
        <dgm:presLayoutVars>
          <dgm:bulletEnabled val="1"/>
        </dgm:presLayoutVars>
      </dgm:prSet>
      <dgm:spPr/>
      <dgm:t>
        <a:bodyPr/>
        <a:lstStyle/>
        <a:p>
          <a:endParaRPr lang="ru-RU"/>
        </a:p>
      </dgm:t>
    </dgm:pt>
  </dgm:ptLst>
  <dgm:cxnLst>
    <dgm:cxn modelId="{D1312834-0815-445D-9767-5864A7B1A0A6}" type="presOf" srcId="{4095FA1C-A928-4A9F-AD09-DB4916A293BA}" destId="{5C3C002B-C511-4FC2-A7AE-6C830CE157C3}" srcOrd="0" destOrd="0" presId="urn:microsoft.com/office/officeart/2005/8/layout/lProcess2"/>
    <dgm:cxn modelId="{367619E7-64CC-4BD0-B288-0DD75C0DA446}" type="presOf" srcId="{BEBBD9C9-DE3E-49EB-B484-12AC5385AF04}" destId="{3539F168-B327-4DBE-9ABB-58C5C3E1937E}" srcOrd="0" destOrd="0" presId="urn:microsoft.com/office/officeart/2005/8/layout/lProcess2"/>
    <dgm:cxn modelId="{0634C84C-2F88-4405-94F9-2E41BFF899C6}" srcId="{5D503039-E3A6-43BA-8D0E-695D21DCDE85}" destId="{4095FA1C-A928-4A9F-AD09-DB4916A293BA}" srcOrd="1" destOrd="0" parTransId="{8D9B3AD3-AA3C-4A23-930A-615F2C09C175}" sibTransId="{69FAB02C-63E4-49C4-A587-EF1EF64839F5}"/>
    <dgm:cxn modelId="{6FB73FCC-F509-4F20-9349-719A4697A84F}" type="presOf" srcId="{4095FA1C-A928-4A9F-AD09-DB4916A293BA}" destId="{8DB2AFF7-4652-444A-8CBB-ED44B3CD83B7}" srcOrd="1" destOrd="0" presId="urn:microsoft.com/office/officeart/2005/8/layout/lProcess2"/>
    <dgm:cxn modelId="{F7E6D3C7-D385-4E6F-8551-0DDCF1391637}" srcId="{5D503039-E3A6-43BA-8D0E-695D21DCDE85}" destId="{D0B1F04B-BE81-4923-A9B2-045772F96E56}" srcOrd="0" destOrd="0" parTransId="{6FA4841C-34C4-41E7-B8B8-6E23F59EC8BF}" sibTransId="{878F6B26-5C1A-4176-8E2D-CC98E2C4EBF0}"/>
    <dgm:cxn modelId="{8FE67680-9235-4515-A9B6-B8EFB497141C}" srcId="{D0B1F04B-BE81-4923-A9B2-045772F96E56}" destId="{BEBBD9C9-DE3E-49EB-B484-12AC5385AF04}" srcOrd="0" destOrd="0" parTransId="{49302664-3B46-4534-B1B7-3509D5ABE524}" sibTransId="{0F0A723F-8B4D-4134-87B3-DF3A45C3AE2F}"/>
    <dgm:cxn modelId="{A660F9D0-851D-463C-91D1-FF5447B33CAC}" type="presOf" srcId="{B30B9853-86A6-4E11-805C-D43D37B119C3}" destId="{BB487FB8-4277-49B5-BF24-6C7004F27760}" srcOrd="0" destOrd="0" presId="urn:microsoft.com/office/officeart/2005/8/layout/lProcess2"/>
    <dgm:cxn modelId="{FE556C4F-58E1-4FBB-9762-CA136FCEACD4}" type="presOf" srcId="{DBD05E3A-BA2F-4519-8812-E5999AC0D0E9}" destId="{D2DF5714-28A3-4B67-A72D-7A3AFC04F958}" srcOrd="0" destOrd="0" presId="urn:microsoft.com/office/officeart/2005/8/layout/lProcess2"/>
    <dgm:cxn modelId="{31B61195-3686-4112-ABD6-1C675419AAFC}" type="presOf" srcId="{5D503039-E3A6-43BA-8D0E-695D21DCDE85}" destId="{2EF9F336-DEC3-46CF-AAC5-C41CAB4DFEE2}" srcOrd="0" destOrd="0" presId="urn:microsoft.com/office/officeart/2005/8/layout/lProcess2"/>
    <dgm:cxn modelId="{213E05DC-651C-4FF4-A71B-962F4004F213}" srcId="{4095FA1C-A928-4A9F-AD09-DB4916A293BA}" destId="{B30B9853-86A6-4E11-805C-D43D37B119C3}" srcOrd="0" destOrd="0" parTransId="{EBB83967-1279-44AE-82AB-13A7C9040A53}" sibTransId="{8D7EC6A0-E373-4C00-B0B3-B6AA0D26B69F}"/>
    <dgm:cxn modelId="{AB9D12CC-A81D-4744-8995-ECADE8EE265A}" srcId="{4095FA1C-A928-4A9F-AD09-DB4916A293BA}" destId="{DBD05E3A-BA2F-4519-8812-E5999AC0D0E9}" srcOrd="1" destOrd="0" parTransId="{8F7171F2-296B-4B43-9873-A89C3506310B}" sibTransId="{6248ED62-3342-4B81-8A0E-D415FDE4B529}"/>
    <dgm:cxn modelId="{8BF16D8A-02A2-4610-A536-3E6ACBAE63B9}" type="presOf" srcId="{1E695D56-F16E-4A5B-A261-9BC378445698}" destId="{72025A66-AB36-43FB-80CC-F1B5EDA5D3C0}" srcOrd="0" destOrd="0" presId="urn:microsoft.com/office/officeart/2005/8/layout/lProcess2"/>
    <dgm:cxn modelId="{4AF95663-63B9-49D5-9F50-E0B902E83C99}" type="presOf" srcId="{D0B1F04B-BE81-4923-A9B2-045772F96E56}" destId="{E59CDADC-1736-46AD-A1E2-48F8A12FEB29}" srcOrd="1" destOrd="0" presId="urn:microsoft.com/office/officeart/2005/8/layout/lProcess2"/>
    <dgm:cxn modelId="{C3035F33-6CB8-4B15-B9E7-F8B2CCBE127C}" srcId="{D0B1F04B-BE81-4923-A9B2-045772F96E56}" destId="{1E695D56-F16E-4A5B-A261-9BC378445698}" srcOrd="1" destOrd="0" parTransId="{57BF69CE-7073-4A51-A4CF-7E279764FF3C}" sibTransId="{4FA7E608-81E9-4D3A-9557-E0901A2C1B3F}"/>
    <dgm:cxn modelId="{BC5AD0E2-CE6B-4CCC-9522-BFEFFB67FB41}" type="presOf" srcId="{D0B1F04B-BE81-4923-A9B2-045772F96E56}" destId="{B4D6F9EF-D147-4201-B185-4AA93859DBD3}" srcOrd="0" destOrd="0" presId="urn:microsoft.com/office/officeart/2005/8/layout/lProcess2"/>
    <dgm:cxn modelId="{8A1652D3-04FB-4412-8033-B1AA7C79F9AD}" type="presParOf" srcId="{2EF9F336-DEC3-46CF-AAC5-C41CAB4DFEE2}" destId="{AE56CE5D-9281-4709-848A-359857F4FD3D}" srcOrd="0" destOrd="0" presId="urn:microsoft.com/office/officeart/2005/8/layout/lProcess2"/>
    <dgm:cxn modelId="{89641CD5-FB20-430C-AAC4-75FC3415094B}" type="presParOf" srcId="{AE56CE5D-9281-4709-848A-359857F4FD3D}" destId="{B4D6F9EF-D147-4201-B185-4AA93859DBD3}" srcOrd="0" destOrd="0" presId="urn:microsoft.com/office/officeart/2005/8/layout/lProcess2"/>
    <dgm:cxn modelId="{AB3EF120-5334-4C2B-B885-4AE180A8434D}" type="presParOf" srcId="{AE56CE5D-9281-4709-848A-359857F4FD3D}" destId="{E59CDADC-1736-46AD-A1E2-48F8A12FEB29}" srcOrd="1" destOrd="0" presId="urn:microsoft.com/office/officeart/2005/8/layout/lProcess2"/>
    <dgm:cxn modelId="{7E3537BE-2507-4041-8B0E-8AFAF529FC63}" type="presParOf" srcId="{AE56CE5D-9281-4709-848A-359857F4FD3D}" destId="{0957FD52-AA7B-4ABE-AD80-FD76CE3796D2}" srcOrd="2" destOrd="0" presId="urn:microsoft.com/office/officeart/2005/8/layout/lProcess2"/>
    <dgm:cxn modelId="{54D02B30-2EBB-40BF-BDF6-CAFE57DDD0BD}" type="presParOf" srcId="{0957FD52-AA7B-4ABE-AD80-FD76CE3796D2}" destId="{2F433C6D-ADD7-4404-BF77-9B53D5E3DF5A}" srcOrd="0" destOrd="0" presId="urn:microsoft.com/office/officeart/2005/8/layout/lProcess2"/>
    <dgm:cxn modelId="{A4CF13CE-8E8E-41ED-B8FE-E1B90FCC8A62}" type="presParOf" srcId="{2F433C6D-ADD7-4404-BF77-9B53D5E3DF5A}" destId="{3539F168-B327-4DBE-9ABB-58C5C3E1937E}" srcOrd="0" destOrd="0" presId="urn:microsoft.com/office/officeart/2005/8/layout/lProcess2"/>
    <dgm:cxn modelId="{6E567058-08AD-43A2-98FF-D1D0EA621CC6}" type="presParOf" srcId="{2F433C6D-ADD7-4404-BF77-9B53D5E3DF5A}" destId="{B876F8C3-877A-48E1-A757-9AB4AA9593BA}" srcOrd="1" destOrd="0" presId="urn:microsoft.com/office/officeart/2005/8/layout/lProcess2"/>
    <dgm:cxn modelId="{2911454B-175E-42E5-BA1D-EABD78EBDC66}" type="presParOf" srcId="{2F433C6D-ADD7-4404-BF77-9B53D5E3DF5A}" destId="{72025A66-AB36-43FB-80CC-F1B5EDA5D3C0}" srcOrd="2" destOrd="0" presId="urn:microsoft.com/office/officeart/2005/8/layout/lProcess2"/>
    <dgm:cxn modelId="{64216C48-4414-47CD-A425-BB9FDA0ED05E}" type="presParOf" srcId="{2EF9F336-DEC3-46CF-AAC5-C41CAB4DFEE2}" destId="{A75DA7B7-66C0-4462-8580-59906EA787D6}" srcOrd="1" destOrd="0" presId="urn:microsoft.com/office/officeart/2005/8/layout/lProcess2"/>
    <dgm:cxn modelId="{625A0316-8CE5-49D4-A01E-54128573F2BA}" type="presParOf" srcId="{2EF9F336-DEC3-46CF-AAC5-C41CAB4DFEE2}" destId="{E84E81F0-931A-4FCE-8DAA-3B51B24088EE}" srcOrd="2" destOrd="0" presId="urn:microsoft.com/office/officeart/2005/8/layout/lProcess2"/>
    <dgm:cxn modelId="{AAA14047-25B6-45D0-AD90-2D24ABC6B846}" type="presParOf" srcId="{E84E81F0-931A-4FCE-8DAA-3B51B24088EE}" destId="{5C3C002B-C511-4FC2-A7AE-6C830CE157C3}" srcOrd="0" destOrd="0" presId="urn:microsoft.com/office/officeart/2005/8/layout/lProcess2"/>
    <dgm:cxn modelId="{6C457033-28A2-4215-8850-1071A38DDB8C}" type="presParOf" srcId="{E84E81F0-931A-4FCE-8DAA-3B51B24088EE}" destId="{8DB2AFF7-4652-444A-8CBB-ED44B3CD83B7}" srcOrd="1" destOrd="0" presId="urn:microsoft.com/office/officeart/2005/8/layout/lProcess2"/>
    <dgm:cxn modelId="{E161DF7A-7E42-4042-8EEB-E14A03A49529}" type="presParOf" srcId="{E84E81F0-931A-4FCE-8DAA-3B51B24088EE}" destId="{241093AC-5B2F-423C-A7DC-793473CC79D8}" srcOrd="2" destOrd="0" presId="urn:microsoft.com/office/officeart/2005/8/layout/lProcess2"/>
    <dgm:cxn modelId="{7C7D3B0D-0DFF-4DB7-B80F-41FE026DE0CC}" type="presParOf" srcId="{241093AC-5B2F-423C-A7DC-793473CC79D8}" destId="{220418D1-2AC9-44BC-A7CF-E69741D3100A}" srcOrd="0" destOrd="0" presId="urn:microsoft.com/office/officeart/2005/8/layout/lProcess2"/>
    <dgm:cxn modelId="{32933ACD-7BE9-41AF-A4DC-F7422A863C8E}" type="presParOf" srcId="{220418D1-2AC9-44BC-A7CF-E69741D3100A}" destId="{BB487FB8-4277-49B5-BF24-6C7004F27760}" srcOrd="0" destOrd="0" presId="urn:microsoft.com/office/officeart/2005/8/layout/lProcess2"/>
    <dgm:cxn modelId="{CD48EA63-3094-4F9A-B24E-A8410950C203}" type="presParOf" srcId="{220418D1-2AC9-44BC-A7CF-E69741D3100A}" destId="{57ABA06B-5D3B-40DC-B53D-BB923B4C9149}" srcOrd="1" destOrd="0" presId="urn:microsoft.com/office/officeart/2005/8/layout/lProcess2"/>
    <dgm:cxn modelId="{DF908442-26E0-4555-8CB6-98342C1F5D8B}" type="presParOf" srcId="{220418D1-2AC9-44BC-A7CF-E69741D3100A}" destId="{D2DF5714-28A3-4B67-A72D-7A3AFC04F958}" srcOrd="2"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2B8ACB-F9F3-4A17-991C-4989FBDC883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4656E96-F86C-4203-B03E-BDE7382D461F}">
      <dgm:prSet phldrT="[Текст]"/>
      <dgm:spPr>
        <a:solidFill>
          <a:schemeClr val="accent2">
            <a:lumMod val="60000"/>
            <a:lumOff val="40000"/>
          </a:schemeClr>
        </a:solidFill>
      </dgm:spPr>
      <dgm:t>
        <a:bodyPr/>
        <a:lstStyle/>
        <a:p>
          <a:r>
            <a:rPr lang="ru-RU" b="1" dirty="0" smtClean="0">
              <a:solidFill>
                <a:schemeClr val="tx1"/>
              </a:solidFill>
            </a:rPr>
            <a:t>Структурно-функциональный подход (СФП)</a:t>
          </a:r>
          <a:r>
            <a:rPr lang="ru-RU" dirty="0" smtClean="0">
              <a:solidFill>
                <a:schemeClr val="tx1"/>
              </a:solidFill>
            </a:rPr>
            <a:t> </a:t>
          </a:r>
        </a:p>
        <a:p>
          <a:r>
            <a:rPr lang="ru-RU" dirty="0" smtClean="0">
              <a:solidFill>
                <a:schemeClr val="tx1"/>
              </a:solidFill>
            </a:rPr>
            <a:t>- анализ структурных подразделений организации</a:t>
          </a:r>
          <a:endParaRPr lang="ru-RU" dirty="0">
            <a:solidFill>
              <a:schemeClr val="tx1"/>
            </a:solidFill>
          </a:endParaRPr>
        </a:p>
      </dgm:t>
    </dgm:pt>
    <dgm:pt modelId="{B4B4B0E9-A3AB-45F2-A650-ADA9CAD5E68F}" type="parTrans" cxnId="{3935AC09-637C-4B02-8B3E-4AC214A669C0}">
      <dgm:prSet/>
      <dgm:spPr/>
      <dgm:t>
        <a:bodyPr/>
        <a:lstStyle/>
        <a:p>
          <a:endParaRPr lang="ru-RU"/>
        </a:p>
      </dgm:t>
    </dgm:pt>
    <dgm:pt modelId="{2544A35A-E40D-40DF-A81B-91A09BEC3533}" type="sibTrans" cxnId="{3935AC09-637C-4B02-8B3E-4AC214A669C0}">
      <dgm:prSet/>
      <dgm:spPr/>
      <dgm:t>
        <a:bodyPr/>
        <a:lstStyle/>
        <a:p>
          <a:endParaRPr lang="ru-RU"/>
        </a:p>
      </dgm:t>
    </dgm:pt>
    <dgm:pt modelId="{66F84BF4-6A86-4E30-95A5-63871F191E13}">
      <dgm:prSet phldrT="[Текст]" custT="1"/>
      <dgm:spPr>
        <a:solidFill>
          <a:schemeClr val="accent2">
            <a:lumMod val="60000"/>
            <a:lumOff val="40000"/>
          </a:schemeClr>
        </a:solidFill>
      </dgm:spPr>
      <dgm:t>
        <a:bodyPr/>
        <a:lstStyle/>
        <a:p>
          <a:r>
            <a:rPr lang="ru-RU" sz="1400" dirty="0" smtClean="0"/>
            <a:t>перечень компетенций определяется на экспертном уровне, а в качестве начального перечня берется действующая штатная </a:t>
          </a:r>
          <a:r>
            <a:rPr lang="ru-RU" sz="1400" dirty="0" err="1" smtClean="0"/>
            <a:t>оргструктура</a:t>
          </a:r>
          <a:r>
            <a:rPr lang="ru-RU" sz="1400" dirty="0" smtClean="0"/>
            <a:t> организации;</a:t>
          </a:r>
          <a:r>
            <a:rPr lang="en-US" sz="1400" b="1" dirty="0" smtClean="0"/>
            <a:t> </a:t>
          </a:r>
          <a:endParaRPr lang="ru-RU" sz="1400" dirty="0"/>
        </a:p>
      </dgm:t>
    </dgm:pt>
    <dgm:pt modelId="{67141315-1A81-4F38-AEC0-9E0B980DD78F}" type="parTrans" cxnId="{BA891482-5A70-49A3-AA9C-4705B24061A4}">
      <dgm:prSet/>
      <dgm:spPr/>
      <dgm:t>
        <a:bodyPr/>
        <a:lstStyle/>
        <a:p>
          <a:endParaRPr lang="ru-RU"/>
        </a:p>
      </dgm:t>
    </dgm:pt>
    <dgm:pt modelId="{1A7461B1-012D-47AF-9583-1F2DBD7B80BF}" type="sibTrans" cxnId="{BA891482-5A70-49A3-AA9C-4705B24061A4}">
      <dgm:prSet/>
      <dgm:spPr/>
      <dgm:t>
        <a:bodyPr/>
        <a:lstStyle/>
        <a:p>
          <a:endParaRPr lang="ru-RU"/>
        </a:p>
      </dgm:t>
    </dgm:pt>
    <dgm:pt modelId="{27F65C40-8C26-4305-A22D-795347337FD3}">
      <dgm:prSet phldrT="[Текст]" custT="1"/>
      <dgm:spPr>
        <a:solidFill>
          <a:schemeClr val="accent2">
            <a:lumMod val="60000"/>
            <a:lumOff val="40000"/>
          </a:schemeClr>
        </a:solidFill>
      </dgm:spPr>
      <dgm:t>
        <a:bodyPr/>
        <a:lstStyle/>
        <a:p>
          <a:r>
            <a:rPr lang="ru-RU" sz="1400" dirty="0" smtClean="0"/>
            <a:t>изначально обеспечивает связь компетенций со структурными подразделениями организации; </a:t>
          </a:r>
          <a:endParaRPr lang="ru-RU" sz="1400" dirty="0"/>
        </a:p>
      </dgm:t>
    </dgm:pt>
    <dgm:pt modelId="{DD4630E0-6479-4B87-9D99-4573D4EC2324}" type="parTrans" cxnId="{F43B878C-8BB7-4D40-8149-AF7F8020A182}">
      <dgm:prSet/>
      <dgm:spPr/>
      <dgm:t>
        <a:bodyPr/>
        <a:lstStyle/>
        <a:p>
          <a:endParaRPr lang="ru-RU"/>
        </a:p>
      </dgm:t>
    </dgm:pt>
    <dgm:pt modelId="{5494E213-3777-45F3-BA23-20B5895E130A}" type="sibTrans" cxnId="{F43B878C-8BB7-4D40-8149-AF7F8020A182}">
      <dgm:prSet/>
      <dgm:spPr/>
      <dgm:t>
        <a:bodyPr/>
        <a:lstStyle/>
        <a:p>
          <a:endParaRPr lang="ru-RU"/>
        </a:p>
      </dgm:t>
    </dgm:pt>
    <dgm:pt modelId="{AA6D21EB-2F83-4DA9-88CC-35D0283EC43A}">
      <dgm:prSet phldrT="[Текст]"/>
      <dgm:spPr>
        <a:solidFill>
          <a:schemeClr val="accent2">
            <a:lumMod val="60000"/>
            <a:lumOff val="40000"/>
          </a:schemeClr>
        </a:solidFill>
      </dgm:spPr>
      <dgm:t>
        <a:bodyPr/>
        <a:lstStyle/>
        <a:p>
          <a:r>
            <a:rPr lang="ru-RU" b="1" dirty="0" smtClean="0">
              <a:solidFill>
                <a:schemeClr val="tx1"/>
              </a:solidFill>
            </a:rPr>
            <a:t>Иерархический подход (ИП)</a:t>
          </a:r>
          <a:r>
            <a:rPr lang="ru-RU" dirty="0" smtClean="0">
              <a:solidFill>
                <a:schemeClr val="tx1"/>
              </a:solidFill>
            </a:rPr>
            <a:t> </a:t>
          </a:r>
        </a:p>
        <a:p>
          <a:r>
            <a:rPr lang="ru-RU" dirty="0" smtClean="0">
              <a:solidFill>
                <a:schemeClr val="tx1"/>
              </a:solidFill>
            </a:rPr>
            <a:t>- анализ результатов деятельности организации с привязкой к разработанному перечню компетенций. </a:t>
          </a:r>
          <a:endParaRPr lang="ru-RU" dirty="0">
            <a:solidFill>
              <a:schemeClr val="tx1"/>
            </a:solidFill>
          </a:endParaRPr>
        </a:p>
      </dgm:t>
    </dgm:pt>
    <dgm:pt modelId="{F6F6FF29-E925-4E82-8F64-2CAEFDEE969D}" type="parTrans" cxnId="{5EDE6597-F625-4B87-9451-35E5F7FCA5BE}">
      <dgm:prSet/>
      <dgm:spPr/>
      <dgm:t>
        <a:bodyPr/>
        <a:lstStyle/>
        <a:p>
          <a:endParaRPr lang="ru-RU"/>
        </a:p>
      </dgm:t>
    </dgm:pt>
    <dgm:pt modelId="{6F69669E-86D2-435A-AD8F-06FE838B55C6}" type="sibTrans" cxnId="{5EDE6597-F625-4B87-9451-35E5F7FCA5BE}">
      <dgm:prSet/>
      <dgm:spPr/>
      <dgm:t>
        <a:bodyPr/>
        <a:lstStyle/>
        <a:p>
          <a:endParaRPr lang="ru-RU"/>
        </a:p>
      </dgm:t>
    </dgm:pt>
    <dgm:pt modelId="{781C89D0-3A62-4510-8B0C-9E2F5812974C}">
      <dgm:prSet phldrT="[Текст]" custT="1"/>
      <dgm:spPr>
        <a:solidFill>
          <a:schemeClr val="accent2">
            <a:lumMod val="60000"/>
            <a:lumOff val="40000"/>
          </a:schemeClr>
        </a:solidFill>
      </dgm:spPr>
      <dgm:t>
        <a:bodyPr/>
        <a:lstStyle/>
        <a:p>
          <a:r>
            <a:rPr lang="ru-RU" sz="1400" dirty="0" smtClean="0"/>
            <a:t>требует применения анализа больших данных и предполагает проведение мониторинга различных источников информации о деятельности организации с последующей обработкой собранной информации по сформированным правилам;</a:t>
          </a:r>
          <a:r>
            <a:rPr lang="en-US" sz="1400" dirty="0" smtClean="0"/>
            <a:t> </a:t>
          </a:r>
          <a:endParaRPr lang="ru-RU" sz="1400" dirty="0"/>
        </a:p>
      </dgm:t>
    </dgm:pt>
    <dgm:pt modelId="{02511F16-52DF-444B-91EB-6A6F6349308D}" type="parTrans" cxnId="{27D91C6E-4B39-4CB5-B845-36BBD7A39FB1}">
      <dgm:prSet/>
      <dgm:spPr/>
      <dgm:t>
        <a:bodyPr/>
        <a:lstStyle/>
        <a:p>
          <a:endParaRPr lang="ru-RU"/>
        </a:p>
      </dgm:t>
    </dgm:pt>
    <dgm:pt modelId="{712C09F5-03C5-4C06-933A-BAFA62DF852F}" type="sibTrans" cxnId="{27D91C6E-4B39-4CB5-B845-36BBD7A39FB1}">
      <dgm:prSet/>
      <dgm:spPr/>
      <dgm:t>
        <a:bodyPr/>
        <a:lstStyle/>
        <a:p>
          <a:endParaRPr lang="ru-RU"/>
        </a:p>
      </dgm:t>
    </dgm:pt>
    <dgm:pt modelId="{5C17B2C9-3D02-44FD-9A7F-B7664D406387}">
      <dgm:prSet phldrT="[Текст]" custT="1"/>
      <dgm:spPr>
        <a:solidFill>
          <a:schemeClr val="accent2">
            <a:lumMod val="60000"/>
            <a:lumOff val="40000"/>
          </a:schemeClr>
        </a:solidFill>
      </dgm:spPr>
      <dgm:t>
        <a:bodyPr/>
        <a:lstStyle/>
        <a:p>
          <a:r>
            <a:rPr lang="ru-RU" sz="1400" dirty="0" smtClean="0"/>
            <a:t>не позволяет в общем случае связать компетенции с структурными подразделениями организации. «Разбиение» по подразделениям организаций, при необходимости, следует проводить дополнительно;</a:t>
          </a:r>
          <a:endParaRPr lang="ru-RU" sz="1400" dirty="0"/>
        </a:p>
      </dgm:t>
    </dgm:pt>
    <dgm:pt modelId="{0126AD27-C6BC-424F-821F-4DD52E6B45CC}" type="parTrans" cxnId="{02DA727F-F7F5-453C-8844-B9ED744FA49D}">
      <dgm:prSet/>
      <dgm:spPr/>
      <dgm:t>
        <a:bodyPr/>
        <a:lstStyle/>
        <a:p>
          <a:endParaRPr lang="ru-RU"/>
        </a:p>
      </dgm:t>
    </dgm:pt>
    <dgm:pt modelId="{0EDF592E-0B39-41A7-A749-DBD01BC0B67E}" type="sibTrans" cxnId="{02DA727F-F7F5-453C-8844-B9ED744FA49D}">
      <dgm:prSet/>
      <dgm:spPr/>
      <dgm:t>
        <a:bodyPr/>
        <a:lstStyle/>
        <a:p>
          <a:endParaRPr lang="ru-RU"/>
        </a:p>
      </dgm:t>
    </dgm:pt>
    <dgm:pt modelId="{0DBE4FFF-A408-451E-8A65-9AAB7B6C1332}">
      <dgm:prSet phldrT="[Текст]" custT="1"/>
      <dgm:spPr>
        <a:solidFill>
          <a:schemeClr val="accent2">
            <a:lumMod val="60000"/>
            <a:lumOff val="40000"/>
          </a:schemeClr>
        </a:solidFill>
      </dgm:spPr>
      <dgm:t>
        <a:bodyPr/>
        <a:lstStyle/>
        <a:p>
          <a:r>
            <a:rPr lang="ru-RU" sz="1400" dirty="0" smtClean="0"/>
            <a:t>есть проблема с выявлением ЦК АН по выбранной компетенции из-за возможных дублирований компетенции различными структурными подразделениями;</a:t>
          </a:r>
          <a:endParaRPr lang="ru-RU" sz="1400" dirty="0"/>
        </a:p>
      </dgm:t>
    </dgm:pt>
    <dgm:pt modelId="{720511EF-576D-4996-9DF7-F772EDF359AF}" type="parTrans" cxnId="{1C3DA46E-CF78-4DE8-B61A-063DBD461BA1}">
      <dgm:prSet/>
      <dgm:spPr/>
      <dgm:t>
        <a:bodyPr/>
        <a:lstStyle/>
        <a:p>
          <a:endParaRPr lang="ru-RU"/>
        </a:p>
      </dgm:t>
    </dgm:pt>
    <dgm:pt modelId="{2C3EBF60-4DDC-4FEE-9870-E1FC7210CD9D}" type="sibTrans" cxnId="{1C3DA46E-CF78-4DE8-B61A-063DBD461BA1}">
      <dgm:prSet/>
      <dgm:spPr/>
      <dgm:t>
        <a:bodyPr/>
        <a:lstStyle/>
        <a:p>
          <a:endParaRPr lang="ru-RU"/>
        </a:p>
      </dgm:t>
    </dgm:pt>
    <dgm:pt modelId="{A1362230-5969-4521-A90A-73532A4C1462}">
      <dgm:prSet phldrT="[Текст]" custT="1"/>
      <dgm:spPr>
        <a:solidFill>
          <a:schemeClr val="accent2">
            <a:lumMod val="60000"/>
            <a:lumOff val="40000"/>
          </a:schemeClr>
        </a:solidFill>
      </dgm:spPr>
      <dgm:t>
        <a:bodyPr/>
        <a:lstStyle/>
        <a:p>
          <a:r>
            <a:rPr lang="ru-RU" sz="1400" dirty="0" smtClean="0"/>
            <a:t>требует значительных организационных усилий и временных затрат, так как должен проводится каждой организацией в каждом структурном подразделении организации</a:t>
          </a:r>
          <a:endParaRPr lang="ru-RU" sz="1400" dirty="0"/>
        </a:p>
      </dgm:t>
    </dgm:pt>
    <dgm:pt modelId="{2C8A11AE-0741-4165-9247-F436E5F1130C}" type="parTrans" cxnId="{4858D62B-5BFA-48EB-A9B3-7961242D2CB0}">
      <dgm:prSet/>
      <dgm:spPr/>
      <dgm:t>
        <a:bodyPr/>
        <a:lstStyle/>
        <a:p>
          <a:endParaRPr lang="ru-RU"/>
        </a:p>
      </dgm:t>
    </dgm:pt>
    <dgm:pt modelId="{36019E9E-345C-4E0F-B9F7-7FD19FF71117}" type="sibTrans" cxnId="{4858D62B-5BFA-48EB-A9B3-7961242D2CB0}">
      <dgm:prSet/>
      <dgm:spPr/>
      <dgm:t>
        <a:bodyPr/>
        <a:lstStyle/>
        <a:p>
          <a:endParaRPr lang="ru-RU"/>
        </a:p>
      </dgm:t>
    </dgm:pt>
    <dgm:pt modelId="{2C68D058-2FDC-412B-8921-8C7CFF066365}">
      <dgm:prSet phldrT="[Текст]" custT="1"/>
      <dgm:spPr>
        <a:solidFill>
          <a:schemeClr val="accent2">
            <a:lumMod val="60000"/>
            <a:lumOff val="40000"/>
          </a:schemeClr>
        </a:solidFill>
      </dgm:spPr>
      <dgm:t>
        <a:bodyPr/>
        <a:lstStyle/>
        <a:p>
          <a:r>
            <a:rPr lang="ru-RU" sz="1400" dirty="0" smtClean="0"/>
            <a:t>перечень компетенций определяется по результатам обработки собранной информации о деятельности организации;</a:t>
          </a:r>
          <a:endParaRPr lang="ru-RU" sz="1400" dirty="0"/>
        </a:p>
      </dgm:t>
    </dgm:pt>
    <dgm:pt modelId="{C4C50FE3-E279-428F-8343-BFE85A3306CE}" type="parTrans" cxnId="{D69C44D7-A72A-4B7E-843C-D6321CC0738B}">
      <dgm:prSet/>
      <dgm:spPr/>
      <dgm:t>
        <a:bodyPr/>
        <a:lstStyle/>
        <a:p>
          <a:endParaRPr lang="ru-RU"/>
        </a:p>
      </dgm:t>
    </dgm:pt>
    <dgm:pt modelId="{07094F9E-C1C4-4C64-A2F2-266F59707D70}" type="sibTrans" cxnId="{D69C44D7-A72A-4B7E-843C-D6321CC0738B}">
      <dgm:prSet/>
      <dgm:spPr/>
      <dgm:t>
        <a:bodyPr/>
        <a:lstStyle/>
        <a:p>
          <a:endParaRPr lang="ru-RU"/>
        </a:p>
      </dgm:t>
    </dgm:pt>
    <dgm:pt modelId="{061618DA-61AA-4FEF-B262-50B2ADF190D1}" type="pres">
      <dgm:prSet presAssocID="{0F2B8ACB-F9F3-4A17-991C-4989FBDC8834}" presName="Name0" presStyleCnt="0">
        <dgm:presLayoutVars>
          <dgm:dir/>
          <dgm:animLvl val="lvl"/>
          <dgm:resizeHandles val="exact"/>
        </dgm:presLayoutVars>
      </dgm:prSet>
      <dgm:spPr/>
      <dgm:t>
        <a:bodyPr/>
        <a:lstStyle/>
        <a:p>
          <a:endParaRPr lang="ru-RU"/>
        </a:p>
      </dgm:t>
    </dgm:pt>
    <dgm:pt modelId="{1C52D86E-824D-4B8E-8397-8F5CA348DFE1}" type="pres">
      <dgm:prSet presAssocID="{44656E96-F86C-4203-B03E-BDE7382D461F}" presName="linNode" presStyleCnt="0"/>
      <dgm:spPr/>
    </dgm:pt>
    <dgm:pt modelId="{EE7E61E1-0452-4D3F-9E5D-DE2736CBD26F}" type="pres">
      <dgm:prSet presAssocID="{44656E96-F86C-4203-B03E-BDE7382D461F}" presName="parentText" presStyleLbl="node1" presStyleIdx="0" presStyleCnt="2" custLinFactNeighborY="-3351">
        <dgm:presLayoutVars>
          <dgm:chMax val="1"/>
          <dgm:bulletEnabled val="1"/>
        </dgm:presLayoutVars>
      </dgm:prSet>
      <dgm:spPr/>
      <dgm:t>
        <a:bodyPr/>
        <a:lstStyle/>
        <a:p>
          <a:endParaRPr lang="ru-RU"/>
        </a:p>
      </dgm:t>
    </dgm:pt>
    <dgm:pt modelId="{48C06AA0-5042-4D0E-97A1-3552ECC5CE08}" type="pres">
      <dgm:prSet presAssocID="{44656E96-F86C-4203-B03E-BDE7382D461F}" presName="descendantText" presStyleLbl="alignAccFollowNode1" presStyleIdx="0" presStyleCnt="2" custScaleY="118157">
        <dgm:presLayoutVars>
          <dgm:bulletEnabled val="1"/>
        </dgm:presLayoutVars>
      </dgm:prSet>
      <dgm:spPr/>
      <dgm:t>
        <a:bodyPr/>
        <a:lstStyle/>
        <a:p>
          <a:endParaRPr lang="ru-RU"/>
        </a:p>
      </dgm:t>
    </dgm:pt>
    <dgm:pt modelId="{0DC05C18-2324-4ED5-8C65-1B17EF92B4CF}" type="pres">
      <dgm:prSet presAssocID="{2544A35A-E40D-40DF-A81B-91A09BEC3533}" presName="sp" presStyleCnt="0"/>
      <dgm:spPr/>
    </dgm:pt>
    <dgm:pt modelId="{F6D74452-DF79-4D36-AB04-1D94CB1A0F13}" type="pres">
      <dgm:prSet presAssocID="{AA6D21EB-2F83-4DA9-88CC-35D0283EC43A}" presName="linNode" presStyleCnt="0"/>
      <dgm:spPr/>
    </dgm:pt>
    <dgm:pt modelId="{25A0924C-653A-472D-ADF7-A74BA8C43882}" type="pres">
      <dgm:prSet presAssocID="{AA6D21EB-2F83-4DA9-88CC-35D0283EC43A}" presName="parentText" presStyleLbl="node1" presStyleIdx="1" presStyleCnt="2">
        <dgm:presLayoutVars>
          <dgm:chMax val="1"/>
          <dgm:bulletEnabled val="1"/>
        </dgm:presLayoutVars>
      </dgm:prSet>
      <dgm:spPr/>
      <dgm:t>
        <a:bodyPr/>
        <a:lstStyle/>
        <a:p>
          <a:endParaRPr lang="ru-RU"/>
        </a:p>
      </dgm:t>
    </dgm:pt>
    <dgm:pt modelId="{8F6BE455-FF96-4771-B810-6A42A0880403}" type="pres">
      <dgm:prSet presAssocID="{AA6D21EB-2F83-4DA9-88CC-35D0283EC43A}" presName="descendantText" presStyleLbl="alignAccFollowNode1" presStyleIdx="1" presStyleCnt="2">
        <dgm:presLayoutVars>
          <dgm:bulletEnabled val="1"/>
        </dgm:presLayoutVars>
      </dgm:prSet>
      <dgm:spPr/>
      <dgm:t>
        <a:bodyPr/>
        <a:lstStyle/>
        <a:p>
          <a:endParaRPr lang="ru-RU"/>
        </a:p>
      </dgm:t>
    </dgm:pt>
  </dgm:ptLst>
  <dgm:cxnLst>
    <dgm:cxn modelId="{487A73EA-2CE7-45A6-9102-D92889D6B63D}" type="presOf" srcId="{0DBE4FFF-A408-451E-8A65-9AAB7B6C1332}" destId="{48C06AA0-5042-4D0E-97A1-3552ECC5CE08}" srcOrd="0" destOrd="2" presId="urn:microsoft.com/office/officeart/2005/8/layout/vList5"/>
    <dgm:cxn modelId="{FF551441-E14E-409E-957C-369643FDAFCE}" type="presOf" srcId="{0F2B8ACB-F9F3-4A17-991C-4989FBDC8834}" destId="{061618DA-61AA-4FEF-B262-50B2ADF190D1}" srcOrd="0" destOrd="0" presId="urn:microsoft.com/office/officeart/2005/8/layout/vList5"/>
    <dgm:cxn modelId="{F43B878C-8BB7-4D40-8149-AF7F8020A182}" srcId="{44656E96-F86C-4203-B03E-BDE7382D461F}" destId="{27F65C40-8C26-4305-A22D-795347337FD3}" srcOrd="1" destOrd="0" parTransId="{DD4630E0-6479-4B87-9D99-4573D4EC2324}" sibTransId="{5494E213-3777-45F3-BA23-20B5895E130A}"/>
    <dgm:cxn modelId="{3DEC9AC9-459C-4183-BF51-0E75D62AFD32}" type="presOf" srcId="{44656E96-F86C-4203-B03E-BDE7382D461F}" destId="{EE7E61E1-0452-4D3F-9E5D-DE2736CBD26F}" srcOrd="0" destOrd="0" presId="urn:microsoft.com/office/officeart/2005/8/layout/vList5"/>
    <dgm:cxn modelId="{6DD60726-8217-4E99-9D43-638FAC9F1316}" type="presOf" srcId="{AA6D21EB-2F83-4DA9-88CC-35D0283EC43A}" destId="{25A0924C-653A-472D-ADF7-A74BA8C43882}" srcOrd="0" destOrd="0" presId="urn:microsoft.com/office/officeart/2005/8/layout/vList5"/>
    <dgm:cxn modelId="{27D91C6E-4B39-4CB5-B845-36BBD7A39FB1}" srcId="{AA6D21EB-2F83-4DA9-88CC-35D0283EC43A}" destId="{781C89D0-3A62-4510-8B0C-9E2F5812974C}" srcOrd="1" destOrd="0" parTransId="{02511F16-52DF-444B-91EB-6A6F6349308D}" sibTransId="{712C09F5-03C5-4C06-933A-BAFA62DF852F}"/>
    <dgm:cxn modelId="{BA891482-5A70-49A3-AA9C-4705B24061A4}" srcId="{44656E96-F86C-4203-B03E-BDE7382D461F}" destId="{66F84BF4-6A86-4E30-95A5-63871F191E13}" srcOrd="0" destOrd="0" parTransId="{67141315-1A81-4F38-AEC0-9E0B980DD78F}" sibTransId="{1A7461B1-012D-47AF-9583-1F2DBD7B80BF}"/>
    <dgm:cxn modelId="{015CF0AE-FD37-49D7-9DF9-DFDFBC18DBE8}" type="presOf" srcId="{2C68D058-2FDC-412B-8921-8C7CFF066365}" destId="{8F6BE455-FF96-4771-B810-6A42A0880403}" srcOrd="0" destOrd="0" presId="urn:microsoft.com/office/officeart/2005/8/layout/vList5"/>
    <dgm:cxn modelId="{9B33F2CB-18FD-4AA2-B91E-26D551C488F6}" type="presOf" srcId="{5C17B2C9-3D02-44FD-9A7F-B7664D406387}" destId="{8F6BE455-FF96-4771-B810-6A42A0880403}" srcOrd="0" destOrd="2" presId="urn:microsoft.com/office/officeart/2005/8/layout/vList5"/>
    <dgm:cxn modelId="{1C3DA46E-CF78-4DE8-B61A-063DBD461BA1}" srcId="{44656E96-F86C-4203-B03E-BDE7382D461F}" destId="{0DBE4FFF-A408-451E-8A65-9AAB7B6C1332}" srcOrd="2" destOrd="0" parTransId="{720511EF-576D-4996-9DF7-F772EDF359AF}" sibTransId="{2C3EBF60-4DDC-4FEE-9870-E1FC7210CD9D}"/>
    <dgm:cxn modelId="{00EE958D-B586-4D7D-803B-61076128FB91}" type="presOf" srcId="{66F84BF4-6A86-4E30-95A5-63871F191E13}" destId="{48C06AA0-5042-4D0E-97A1-3552ECC5CE08}" srcOrd="0" destOrd="0" presId="urn:microsoft.com/office/officeart/2005/8/layout/vList5"/>
    <dgm:cxn modelId="{DD1D137A-DB02-4426-9F2E-F94ACB93BCBA}" type="presOf" srcId="{781C89D0-3A62-4510-8B0C-9E2F5812974C}" destId="{8F6BE455-FF96-4771-B810-6A42A0880403}" srcOrd="0" destOrd="1" presId="urn:microsoft.com/office/officeart/2005/8/layout/vList5"/>
    <dgm:cxn modelId="{D69C44D7-A72A-4B7E-843C-D6321CC0738B}" srcId="{AA6D21EB-2F83-4DA9-88CC-35D0283EC43A}" destId="{2C68D058-2FDC-412B-8921-8C7CFF066365}" srcOrd="0" destOrd="0" parTransId="{C4C50FE3-E279-428F-8343-BFE85A3306CE}" sibTransId="{07094F9E-C1C4-4C64-A2F2-266F59707D70}"/>
    <dgm:cxn modelId="{3935AC09-637C-4B02-8B3E-4AC214A669C0}" srcId="{0F2B8ACB-F9F3-4A17-991C-4989FBDC8834}" destId="{44656E96-F86C-4203-B03E-BDE7382D461F}" srcOrd="0" destOrd="0" parTransId="{B4B4B0E9-A3AB-45F2-A650-ADA9CAD5E68F}" sibTransId="{2544A35A-E40D-40DF-A81B-91A09BEC3533}"/>
    <dgm:cxn modelId="{02DA727F-F7F5-453C-8844-B9ED744FA49D}" srcId="{AA6D21EB-2F83-4DA9-88CC-35D0283EC43A}" destId="{5C17B2C9-3D02-44FD-9A7F-B7664D406387}" srcOrd="2" destOrd="0" parTransId="{0126AD27-C6BC-424F-821F-4DD52E6B45CC}" sibTransId="{0EDF592E-0B39-41A7-A749-DBD01BC0B67E}"/>
    <dgm:cxn modelId="{F76CBD96-A194-4466-90FD-078319DFC6B6}" type="presOf" srcId="{A1362230-5969-4521-A90A-73532A4C1462}" destId="{48C06AA0-5042-4D0E-97A1-3552ECC5CE08}" srcOrd="0" destOrd="3" presId="urn:microsoft.com/office/officeart/2005/8/layout/vList5"/>
    <dgm:cxn modelId="{4858D62B-5BFA-48EB-A9B3-7961242D2CB0}" srcId="{44656E96-F86C-4203-B03E-BDE7382D461F}" destId="{A1362230-5969-4521-A90A-73532A4C1462}" srcOrd="3" destOrd="0" parTransId="{2C8A11AE-0741-4165-9247-F436E5F1130C}" sibTransId="{36019E9E-345C-4E0F-B9F7-7FD19FF71117}"/>
    <dgm:cxn modelId="{125FF145-E7A5-4691-AEE9-241EB5E71985}" type="presOf" srcId="{27F65C40-8C26-4305-A22D-795347337FD3}" destId="{48C06AA0-5042-4D0E-97A1-3552ECC5CE08}" srcOrd="0" destOrd="1" presId="urn:microsoft.com/office/officeart/2005/8/layout/vList5"/>
    <dgm:cxn modelId="{5EDE6597-F625-4B87-9451-35E5F7FCA5BE}" srcId="{0F2B8ACB-F9F3-4A17-991C-4989FBDC8834}" destId="{AA6D21EB-2F83-4DA9-88CC-35D0283EC43A}" srcOrd="1" destOrd="0" parTransId="{F6F6FF29-E925-4E82-8F64-2CAEFDEE969D}" sibTransId="{6F69669E-86D2-435A-AD8F-06FE838B55C6}"/>
    <dgm:cxn modelId="{246A00DD-0AAC-4E41-A8EE-F137EEAAEB4D}" type="presParOf" srcId="{061618DA-61AA-4FEF-B262-50B2ADF190D1}" destId="{1C52D86E-824D-4B8E-8397-8F5CA348DFE1}" srcOrd="0" destOrd="0" presId="urn:microsoft.com/office/officeart/2005/8/layout/vList5"/>
    <dgm:cxn modelId="{0B90AEEF-669E-43E3-9859-EF388785B90D}" type="presParOf" srcId="{1C52D86E-824D-4B8E-8397-8F5CA348DFE1}" destId="{EE7E61E1-0452-4D3F-9E5D-DE2736CBD26F}" srcOrd="0" destOrd="0" presId="urn:microsoft.com/office/officeart/2005/8/layout/vList5"/>
    <dgm:cxn modelId="{EB898601-3F4F-4AA7-B3C4-BEDED0660908}" type="presParOf" srcId="{1C52D86E-824D-4B8E-8397-8F5CA348DFE1}" destId="{48C06AA0-5042-4D0E-97A1-3552ECC5CE08}" srcOrd="1" destOrd="0" presId="urn:microsoft.com/office/officeart/2005/8/layout/vList5"/>
    <dgm:cxn modelId="{6E4205C3-836E-46F4-9489-FF43CDA63427}" type="presParOf" srcId="{061618DA-61AA-4FEF-B262-50B2ADF190D1}" destId="{0DC05C18-2324-4ED5-8C65-1B17EF92B4CF}" srcOrd="1" destOrd="0" presId="urn:microsoft.com/office/officeart/2005/8/layout/vList5"/>
    <dgm:cxn modelId="{C52F7BF5-A865-48F6-AB77-1E1A083F7568}" type="presParOf" srcId="{061618DA-61AA-4FEF-B262-50B2ADF190D1}" destId="{F6D74452-DF79-4D36-AB04-1D94CB1A0F13}" srcOrd="2" destOrd="0" presId="urn:microsoft.com/office/officeart/2005/8/layout/vList5"/>
    <dgm:cxn modelId="{6619610C-AE63-4567-A824-B7F1A6EAE768}" type="presParOf" srcId="{F6D74452-DF79-4D36-AB04-1D94CB1A0F13}" destId="{25A0924C-653A-472D-ADF7-A74BA8C43882}" srcOrd="0" destOrd="0" presId="urn:microsoft.com/office/officeart/2005/8/layout/vList5"/>
    <dgm:cxn modelId="{04D1DC91-D988-41C3-A1D9-F9E20B1F8665}" type="presParOf" srcId="{F6D74452-DF79-4D36-AB04-1D94CB1A0F13}" destId="{8F6BE455-FF96-4771-B810-6A42A0880403}"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503039-E3A6-43BA-8D0E-695D21DCDE8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D0B1F04B-BE81-4923-A9B2-045772F96E56}">
      <dgm:prSet phldrT="[Текст]" custT="1"/>
      <dgm:spPr>
        <a:solidFill>
          <a:schemeClr val="accent1">
            <a:lumMod val="20000"/>
            <a:lumOff val="80000"/>
          </a:schemeClr>
        </a:solidFill>
      </dgm:spPr>
      <dgm:t>
        <a:bodyPr/>
        <a:lstStyle/>
        <a:p>
          <a:r>
            <a:rPr lang="ru-RU" sz="2400" dirty="0" smtClean="0">
              <a:solidFill>
                <a:schemeClr val="tx1"/>
              </a:solidFill>
            </a:rPr>
            <a:t>Источники информации</a:t>
          </a:r>
          <a:endParaRPr lang="ru-RU" sz="2400" dirty="0">
            <a:solidFill>
              <a:schemeClr val="tx1"/>
            </a:solidFill>
          </a:endParaRPr>
        </a:p>
      </dgm:t>
    </dgm:pt>
    <dgm:pt modelId="{6FA4841C-34C4-41E7-B8B8-6E23F59EC8BF}" type="parTrans" cxnId="{F7E6D3C7-D385-4E6F-8551-0DDCF1391637}">
      <dgm:prSet/>
      <dgm:spPr/>
      <dgm:t>
        <a:bodyPr/>
        <a:lstStyle/>
        <a:p>
          <a:endParaRPr lang="ru-RU">
            <a:solidFill>
              <a:schemeClr val="tx1"/>
            </a:solidFill>
          </a:endParaRPr>
        </a:p>
      </dgm:t>
    </dgm:pt>
    <dgm:pt modelId="{878F6B26-5C1A-4176-8E2D-CC98E2C4EBF0}" type="sibTrans" cxnId="{F7E6D3C7-D385-4E6F-8551-0DDCF1391637}">
      <dgm:prSet/>
      <dgm:spPr/>
      <dgm:t>
        <a:bodyPr/>
        <a:lstStyle/>
        <a:p>
          <a:endParaRPr lang="ru-RU">
            <a:solidFill>
              <a:schemeClr val="tx1"/>
            </a:solidFill>
          </a:endParaRPr>
        </a:p>
      </dgm:t>
    </dgm:pt>
    <dgm:pt modelId="{1E695D56-F16E-4A5B-A261-9BC378445698}">
      <dgm:prSet phldrT="[Текст]" custT="1"/>
      <dgm:spPr>
        <a:solidFill>
          <a:schemeClr val="accent1">
            <a:lumMod val="20000"/>
            <a:lumOff val="80000"/>
          </a:schemeClr>
        </a:solidFill>
      </dgm:spPr>
      <dgm:t>
        <a:bodyPr/>
        <a:lstStyle/>
        <a:p>
          <a:pPr algn="just">
            <a:lnSpc>
              <a:spcPct val="90000"/>
            </a:lnSpc>
            <a:spcAft>
              <a:spcPts val="600"/>
            </a:spcAft>
          </a:pPr>
          <a:r>
            <a:rPr lang="ru-RU" sz="1200" dirty="0" smtClean="0">
              <a:solidFill>
                <a:schemeClr val="tx1"/>
              </a:solidFill>
            </a:rPr>
            <a:t>Российский индекс научного цитирования (РИНЦ):</a:t>
          </a:r>
        </a:p>
        <a:p>
          <a:pPr algn="just">
            <a:lnSpc>
              <a:spcPct val="90000"/>
            </a:lnSpc>
            <a:spcAft>
              <a:spcPts val="1200"/>
            </a:spcAft>
          </a:pPr>
          <a:r>
            <a:rPr lang="ru-RU" sz="1200" dirty="0" smtClean="0">
              <a:solidFill>
                <a:schemeClr val="tx1"/>
              </a:solidFill>
            </a:rPr>
            <a:t>публикации;</a:t>
          </a:r>
        </a:p>
        <a:p>
          <a:pPr algn="just">
            <a:lnSpc>
              <a:spcPct val="90000"/>
            </a:lnSpc>
            <a:spcAft>
              <a:spcPts val="600"/>
            </a:spcAft>
          </a:pPr>
          <a:r>
            <a:rPr lang="ru-RU" sz="1200" dirty="0" smtClean="0">
              <a:solidFill>
                <a:schemeClr val="tx1"/>
              </a:solidFill>
            </a:rPr>
            <a:t>базы данных Роспатента: патенты на изобретения, программы для ЭВМ (с 2013 года), базы данных (с 2013 года);</a:t>
          </a:r>
        </a:p>
        <a:p>
          <a:pPr algn="just">
            <a:lnSpc>
              <a:spcPct val="90000"/>
            </a:lnSpc>
            <a:spcAft>
              <a:spcPts val="600"/>
            </a:spcAft>
          </a:pPr>
          <a:r>
            <a:rPr lang="ru-RU" sz="1200" dirty="0" smtClean="0">
              <a:solidFill>
                <a:schemeClr val="tx1"/>
              </a:solidFill>
            </a:rPr>
            <a:t>Единая государственная информационная система учета научно-исследовательских, опытно-конструкторских и технологических работ гражданского назначения (ЕГИСУ НИОКТР): сведения о выполненных научно-исследовательских и опытно-конструкторских работах.</a:t>
          </a:r>
        </a:p>
        <a:p>
          <a:pPr algn="just">
            <a:lnSpc>
              <a:spcPct val="90000"/>
            </a:lnSpc>
            <a:spcAft>
              <a:spcPts val="600"/>
            </a:spcAft>
          </a:pPr>
          <a:r>
            <a:rPr lang="ru-RU" sz="1200" dirty="0" smtClean="0">
              <a:solidFill>
                <a:schemeClr val="tx1"/>
              </a:solidFill>
            </a:rPr>
            <a:t>интернет-сайты научных и образовательных организаций в области авиастроения</a:t>
          </a:r>
        </a:p>
        <a:p>
          <a:pPr algn="just">
            <a:lnSpc>
              <a:spcPct val="90000"/>
            </a:lnSpc>
            <a:spcAft>
              <a:spcPts val="600"/>
            </a:spcAft>
          </a:pPr>
          <a:r>
            <a:rPr lang="ru-RU" sz="1200" dirty="0" smtClean="0">
              <a:solidFill>
                <a:schemeClr val="tx1"/>
              </a:solidFill>
            </a:rPr>
            <a:t>новостные и иные открытые информационные ресурсы, представленные в сети Интернет, загруженные в базу данных системы интеллектуального анализа данных </a:t>
          </a:r>
          <a:r>
            <a:rPr lang="en-US" sz="1200" dirty="0" err="1" smtClean="0">
              <a:solidFill>
                <a:schemeClr val="tx1"/>
              </a:solidFill>
            </a:rPr>
            <a:t>iFORA</a:t>
          </a:r>
          <a:endParaRPr lang="ru-RU" sz="1200" dirty="0">
            <a:solidFill>
              <a:schemeClr val="tx1"/>
            </a:solidFill>
          </a:endParaRPr>
        </a:p>
      </dgm:t>
    </dgm:pt>
    <dgm:pt modelId="{57BF69CE-7073-4A51-A4CF-7E279764FF3C}" type="parTrans" cxnId="{C3035F33-6CB8-4B15-B9E7-F8B2CCBE127C}">
      <dgm:prSet/>
      <dgm:spPr/>
      <dgm:t>
        <a:bodyPr/>
        <a:lstStyle/>
        <a:p>
          <a:endParaRPr lang="ru-RU">
            <a:solidFill>
              <a:schemeClr val="tx1"/>
            </a:solidFill>
          </a:endParaRPr>
        </a:p>
      </dgm:t>
    </dgm:pt>
    <dgm:pt modelId="{4FA7E608-81E9-4D3A-9557-E0901A2C1B3F}" type="sibTrans" cxnId="{C3035F33-6CB8-4B15-B9E7-F8B2CCBE127C}">
      <dgm:prSet/>
      <dgm:spPr/>
      <dgm:t>
        <a:bodyPr/>
        <a:lstStyle/>
        <a:p>
          <a:endParaRPr lang="ru-RU">
            <a:solidFill>
              <a:schemeClr val="tx1"/>
            </a:solidFill>
          </a:endParaRPr>
        </a:p>
      </dgm:t>
    </dgm:pt>
    <dgm:pt modelId="{4095FA1C-A928-4A9F-AD09-DB4916A293BA}">
      <dgm:prSet phldrT="[Текст]" custT="1"/>
      <dgm:spPr>
        <a:solidFill>
          <a:schemeClr val="accent1">
            <a:lumMod val="20000"/>
            <a:lumOff val="80000"/>
          </a:schemeClr>
        </a:solidFill>
      </dgm:spPr>
      <dgm:t>
        <a:bodyPr/>
        <a:lstStyle/>
        <a:p>
          <a:r>
            <a:rPr lang="ru-RU" sz="2000" dirty="0" smtClean="0"/>
            <a:t>Собраны и обработаны данные о результатах НТД российских научных организаций в области авиастроения</a:t>
          </a:r>
          <a:endParaRPr lang="ru-RU" sz="2000" dirty="0">
            <a:solidFill>
              <a:schemeClr val="tx1"/>
            </a:solidFill>
          </a:endParaRPr>
        </a:p>
      </dgm:t>
    </dgm:pt>
    <dgm:pt modelId="{8D9B3AD3-AA3C-4A23-930A-615F2C09C175}" type="parTrans" cxnId="{0634C84C-2F88-4405-94F9-2E41BFF899C6}">
      <dgm:prSet/>
      <dgm:spPr/>
      <dgm:t>
        <a:bodyPr/>
        <a:lstStyle/>
        <a:p>
          <a:endParaRPr lang="ru-RU">
            <a:solidFill>
              <a:schemeClr val="tx1"/>
            </a:solidFill>
          </a:endParaRPr>
        </a:p>
      </dgm:t>
    </dgm:pt>
    <dgm:pt modelId="{69FAB02C-63E4-49C4-A587-EF1EF64839F5}" type="sibTrans" cxnId="{0634C84C-2F88-4405-94F9-2E41BFF899C6}">
      <dgm:prSet/>
      <dgm:spPr/>
      <dgm:t>
        <a:bodyPr/>
        <a:lstStyle/>
        <a:p>
          <a:endParaRPr lang="ru-RU">
            <a:solidFill>
              <a:schemeClr val="tx1"/>
            </a:solidFill>
          </a:endParaRPr>
        </a:p>
      </dgm:t>
    </dgm:pt>
    <dgm:pt modelId="{DBD05E3A-BA2F-4519-8812-E5999AC0D0E9}">
      <dgm:prSet phldrT="[Текст]" custT="1"/>
      <dgm:spPr>
        <a:solidFill>
          <a:schemeClr val="accent1">
            <a:lumMod val="20000"/>
            <a:lumOff val="80000"/>
          </a:schemeClr>
        </a:solidFill>
      </dgm:spPr>
      <dgm:t>
        <a:bodyPr/>
        <a:lstStyle/>
        <a:p>
          <a:pPr algn="just">
            <a:lnSpc>
              <a:spcPct val="90000"/>
            </a:lnSpc>
            <a:spcAft>
              <a:spcPts val="1800"/>
            </a:spcAft>
          </a:pPr>
          <a:r>
            <a:rPr lang="ru-RU" sz="1050" dirty="0" smtClean="0">
              <a:solidFill>
                <a:schemeClr val="tx1"/>
              </a:solidFill>
            </a:rPr>
            <a:t> </a:t>
          </a:r>
          <a:r>
            <a:rPr lang="ru-RU" sz="1600" dirty="0" smtClean="0">
              <a:solidFill>
                <a:schemeClr val="tx1"/>
              </a:solidFill>
            </a:rPr>
            <a:t>РИНЦ: публикаций – 11 548;</a:t>
          </a:r>
        </a:p>
        <a:p>
          <a:pPr algn="just">
            <a:lnSpc>
              <a:spcPct val="90000"/>
            </a:lnSpc>
            <a:spcAft>
              <a:spcPts val="1800"/>
            </a:spcAft>
          </a:pPr>
          <a:r>
            <a:rPr lang="ru-RU" sz="1600" dirty="0" smtClean="0">
              <a:solidFill>
                <a:schemeClr val="tx1"/>
              </a:solidFill>
            </a:rPr>
            <a:t>Роспатент:</a:t>
          </a:r>
        </a:p>
        <a:p>
          <a:pPr algn="just">
            <a:lnSpc>
              <a:spcPct val="90000"/>
            </a:lnSpc>
            <a:spcAft>
              <a:spcPts val="1800"/>
            </a:spcAft>
          </a:pPr>
          <a:r>
            <a:rPr lang="ru-RU" sz="1600" dirty="0" smtClean="0">
              <a:solidFill>
                <a:schemeClr val="tx1"/>
              </a:solidFill>
            </a:rPr>
            <a:t>	патентов на изобретения – 953 ед.;</a:t>
          </a:r>
        </a:p>
        <a:p>
          <a:pPr algn="just">
            <a:lnSpc>
              <a:spcPct val="90000"/>
            </a:lnSpc>
            <a:spcAft>
              <a:spcPts val="1800"/>
            </a:spcAft>
          </a:pPr>
          <a:r>
            <a:rPr lang="ru-RU" sz="1600" dirty="0" smtClean="0">
              <a:solidFill>
                <a:schemeClr val="tx1"/>
              </a:solidFill>
            </a:rPr>
            <a:t>	программ для ЭВМ – 222 ед.;</a:t>
          </a:r>
        </a:p>
        <a:p>
          <a:pPr algn="just">
            <a:lnSpc>
              <a:spcPct val="90000"/>
            </a:lnSpc>
            <a:spcAft>
              <a:spcPts val="1800"/>
            </a:spcAft>
          </a:pPr>
          <a:r>
            <a:rPr lang="ru-RU" sz="1600" dirty="0" smtClean="0">
              <a:solidFill>
                <a:schemeClr val="tx1"/>
              </a:solidFill>
            </a:rPr>
            <a:t>	баз данных – 2 ед.;</a:t>
          </a:r>
        </a:p>
        <a:p>
          <a:pPr algn="just">
            <a:lnSpc>
              <a:spcPct val="90000"/>
            </a:lnSpc>
            <a:spcAft>
              <a:spcPts val="1800"/>
            </a:spcAft>
          </a:pPr>
          <a:r>
            <a:rPr lang="ru-RU" sz="1600" dirty="0" smtClean="0">
              <a:solidFill>
                <a:schemeClr val="tx1"/>
              </a:solidFill>
            </a:rPr>
            <a:t>ЕГИСУ: НИОКТР – 158 зарегистрированных, из них 91 проект с указанным объемом финансирования.</a:t>
          </a:r>
          <a:endParaRPr lang="ru-RU" sz="1600" dirty="0">
            <a:solidFill>
              <a:schemeClr val="tx1"/>
            </a:solidFill>
          </a:endParaRPr>
        </a:p>
      </dgm:t>
    </dgm:pt>
    <dgm:pt modelId="{8F7171F2-296B-4B43-9873-A89C3506310B}" type="parTrans" cxnId="{AB9D12CC-A81D-4744-8995-ECADE8EE265A}">
      <dgm:prSet/>
      <dgm:spPr/>
      <dgm:t>
        <a:bodyPr/>
        <a:lstStyle/>
        <a:p>
          <a:endParaRPr lang="ru-RU"/>
        </a:p>
      </dgm:t>
    </dgm:pt>
    <dgm:pt modelId="{6248ED62-3342-4B81-8A0E-D415FDE4B529}" type="sibTrans" cxnId="{AB9D12CC-A81D-4744-8995-ECADE8EE265A}">
      <dgm:prSet/>
      <dgm:spPr/>
      <dgm:t>
        <a:bodyPr/>
        <a:lstStyle/>
        <a:p>
          <a:endParaRPr lang="ru-RU"/>
        </a:p>
      </dgm:t>
    </dgm:pt>
    <dgm:pt modelId="{2EF9F336-DEC3-46CF-AAC5-C41CAB4DFEE2}" type="pres">
      <dgm:prSet presAssocID="{5D503039-E3A6-43BA-8D0E-695D21DCDE85}" presName="theList" presStyleCnt="0">
        <dgm:presLayoutVars>
          <dgm:dir/>
          <dgm:animLvl val="lvl"/>
          <dgm:resizeHandles val="exact"/>
        </dgm:presLayoutVars>
      </dgm:prSet>
      <dgm:spPr/>
      <dgm:t>
        <a:bodyPr/>
        <a:lstStyle/>
        <a:p>
          <a:endParaRPr lang="ru-RU"/>
        </a:p>
      </dgm:t>
    </dgm:pt>
    <dgm:pt modelId="{AE56CE5D-9281-4709-848A-359857F4FD3D}" type="pres">
      <dgm:prSet presAssocID="{D0B1F04B-BE81-4923-A9B2-045772F96E56}" presName="compNode" presStyleCnt="0"/>
      <dgm:spPr/>
    </dgm:pt>
    <dgm:pt modelId="{B4D6F9EF-D147-4201-B185-4AA93859DBD3}" type="pres">
      <dgm:prSet presAssocID="{D0B1F04B-BE81-4923-A9B2-045772F96E56}" presName="aNode" presStyleLbl="bgShp" presStyleIdx="0" presStyleCnt="2" custLinFactNeighborX="-104"/>
      <dgm:spPr/>
      <dgm:t>
        <a:bodyPr/>
        <a:lstStyle/>
        <a:p>
          <a:endParaRPr lang="ru-RU"/>
        </a:p>
      </dgm:t>
    </dgm:pt>
    <dgm:pt modelId="{E59CDADC-1736-46AD-A1E2-48F8A12FEB29}" type="pres">
      <dgm:prSet presAssocID="{D0B1F04B-BE81-4923-A9B2-045772F96E56}" presName="textNode" presStyleLbl="bgShp" presStyleIdx="0" presStyleCnt="2"/>
      <dgm:spPr/>
      <dgm:t>
        <a:bodyPr/>
        <a:lstStyle/>
        <a:p>
          <a:endParaRPr lang="ru-RU"/>
        </a:p>
      </dgm:t>
    </dgm:pt>
    <dgm:pt modelId="{0957FD52-AA7B-4ABE-AD80-FD76CE3796D2}" type="pres">
      <dgm:prSet presAssocID="{D0B1F04B-BE81-4923-A9B2-045772F96E56}" presName="compChildNode" presStyleCnt="0"/>
      <dgm:spPr/>
    </dgm:pt>
    <dgm:pt modelId="{2F433C6D-ADD7-4404-BF77-9B53D5E3DF5A}" type="pres">
      <dgm:prSet presAssocID="{D0B1F04B-BE81-4923-A9B2-045772F96E56}" presName="theInnerList" presStyleCnt="0"/>
      <dgm:spPr/>
    </dgm:pt>
    <dgm:pt modelId="{72025A66-AB36-43FB-80CC-F1B5EDA5D3C0}" type="pres">
      <dgm:prSet presAssocID="{1E695D56-F16E-4A5B-A261-9BC378445698}" presName="childNode" presStyleLbl="node1" presStyleIdx="0" presStyleCnt="2" custScaleY="111539" custLinFactNeighborX="-96" custLinFactNeighborY="-5016">
        <dgm:presLayoutVars>
          <dgm:bulletEnabled val="1"/>
        </dgm:presLayoutVars>
      </dgm:prSet>
      <dgm:spPr/>
      <dgm:t>
        <a:bodyPr/>
        <a:lstStyle/>
        <a:p>
          <a:endParaRPr lang="ru-RU"/>
        </a:p>
      </dgm:t>
    </dgm:pt>
    <dgm:pt modelId="{A75DA7B7-66C0-4462-8580-59906EA787D6}" type="pres">
      <dgm:prSet presAssocID="{D0B1F04B-BE81-4923-A9B2-045772F96E56}" presName="aSpace" presStyleCnt="0"/>
      <dgm:spPr/>
    </dgm:pt>
    <dgm:pt modelId="{E84E81F0-931A-4FCE-8DAA-3B51B24088EE}" type="pres">
      <dgm:prSet presAssocID="{4095FA1C-A928-4A9F-AD09-DB4916A293BA}" presName="compNode" presStyleCnt="0"/>
      <dgm:spPr/>
    </dgm:pt>
    <dgm:pt modelId="{5C3C002B-C511-4FC2-A7AE-6C830CE157C3}" type="pres">
      <dgm:prSet presAssocID="{4095FA1C-A928-4A9F-AD09-DB4916A293BA}" presName="aNode" presStyleLbl="bgShp" presStyleIdx="1" presStyleCnt="2" custLinFactNeighborX="-623" custLinFactNeighborY="-4198"/>
      <dgm:spPr/>
      <dgm:t>
        <a:bodyPr/>
        <a:lstStyle/>
        <a:p>
          <a:endParaRPr lang="ru-RU"/>
        </a:p>
      </dgm:t>
    </dgm:pt>
    <dgm:pt modelId="{8DB2AFF7-4652-444A-8CBB-ED44B3CD83B7}" type="pres">
      <dgm:prSet presAssocID="{4095FA1C-A928-4A9F-AD09-DB4916A293BA}" presName="textNode" presStyleLbl="bgShp" presStyleIdx="1" presStyleCnt="2"/>
      <dgm:spPr/>
      <dgm:t>
        <a:bodyPr/>
        <a:lstStyle/>
        <a:p>
          <a:endParaRPr lang="ru-RU"/>
        </a:p>
      </dgm:t>
    </dgm:pt>
    <dgm:pt modelId="{241093AC-5B2F-423C-A7DC-793473CC79D8}" type="pres">
      <dgm:prSet presAssocID="{4095FA1C-A928-4A9F-AD09-DB4916A293BA}" presName="compChildNode" presStyleCnt="0"/>
      <dgm:spPr/>
    </dgm:pt>
    <dgm:pt modelId="{220418D1-2AC9-44BC-A7CF-E69741D3100A}" type="pres">
      <dgm:prSet presAssocID="{4095FA1C-A928-4A9F-AD09-DB4916A293BA}" presName="theInnerList" presStyleCnt="0"/>
      <dgm:spPr/>
    </dgm:pt>
    <dgm:pt modelId="{D2DF5714-28A3-4B67-A72D-7A3AFC04F958}" type="pres">
      <dgm:prSet presAssocID="{DBD05E3A-BA2F-4519-8812-E5999AC0D0E9}" presName="childNode" presStyleLbl="node1" presStyleIdx="1" presStyleCnt="2" custScaleX="102482" custScaleY="108622" custLinFactNeighborX="334" custLinFactNeighborY="-3015">
        <dgm:presLayoutVars>
          <dgm:bulletEnabled val="1"/>
        </dgm:presLayoutVars>
      </dgm:prSet>
      <dgm:spPr/>
      <dgm:t>
        <a:bodyPr/>
        <a:lstStyle/>
        <a:p>
          <a:endParaRPr lang="ru-RU"/>
        </a:p>
      </dgm:t>
    </dgm:pt>
  </dgm:ptLst>
  <dgm:cxnLst>
    <dgm:cxn modelId="{D1312834-0815-445D-9767-5864A7B1A0A6}" type="presOf" srcId="{4095FA1C-A928-4A9F-AD09-DB4916A293BA}" destId="{5C3C002B-C511-4FC2-A7AE-6C830CE157C3}" srcOrd="0" destOrd="0" presId="urn:microsoft.com/office/officeart/2005/8/layout/lProcess2"/>
    <dgm:cxn modelId="{0634C84C-2F88-4405-94F9-2E41BFF899C6}" srcId="{5D503039-E3A6-43BA-8D0E-695D21DCDE85}" destId="{4095FA1C-A928-4A9F-AD09-DB4916A293BA}" srcOrd="1" destOrd="0" parTransId="{8D9B3AD3-AA3C-4A23-930A-615F2C09C175}" sibTransId="{69FAB02C-63E4-49C4-A587-EF1EF64839F5}"/>
    <dgm:cxn modelId="{6FB73FCC-F509-4F20-9349-719A4697A84F}" type="presOf" srcId="{4095FA1C-A928-4A9F-AD09-DB4916A293BA}" destId="{8DB2AFF7-4652-444A-8CBB-ED44B3CD83B7}" srcOrd="1" destOrd="0" presId="urn:microsoft.com/office/officeart/2005/8/layout/lProcess2"/>
    <dgm:cxn modelId="{F7E6D3C7-D385-4E6F-8551-0DDCF1391637}" srcId="{5D503039-E3A6-43BA-8D0E-695D21DCDE85}" destId="{D0B1F04B-BE81-4923-A9B2-045772F96E56}" srcOrd="0" destOrd="0" parTransId="{6FA4841C-34C4-41E7-B8B8-6E23F59EC8BF}" sibTransId="{878F6B26-5C1A-4176-8E2D-CC98E2C4EBF0}"/>
    <dgm:cxn modelId="{FE556C4F-58E1-4FBB-9762-CA136FCEACD4}" type="presOf" srcId="{DBD05E3A-BA2F-4519-8812-E5999AC0D0E9}" destId="{D2DF5714-28A3-4B67-A72D-7A3AFC04F958}" srcOrd="0" destOrd="0" presId="urn:microsoft.com/office/officeart/2005/8/layout/lProcess2"/>
    <dgm:cxn modelId="{31B61195-3686-4112-ABD6-1C675419AAFC}" type="presOf" srcId="{5D503039-E3A6-43BA-8D0E-695D21DCDE85}" destId="{2EF9F336-DEC3-46CF-AAC5-C41CAB4DFEE2}" srcOrd="0" destOrd="0" presId="urn:microsoft.com/office/officeart/2005/8/layout/lProcess2"/>
    <dgm:cxn modelId="{AB9D12CC-A81D-4744-8995-ECADE8EE265A}" srcId="{4095FA1C-A928-4A9F-AD09-DB4916A293BA}" destId="{DBD05E3A-BA2F-4519-8812-E5999AC0D0E9}" srcOrd="0" destOrd="0" parTransId="{8F7171F2-296B-4B43-9873-A89C3506310B}" sibTransId="{6248ED62-3342-4B81-8A0E-D415FDE4B529}"/>
    <dgm:cxn modelId="{8BF16D8A-02A2-4610-A536-3E6ACBAE63B9}" type="presOf" srcId="{1E695D56-F16E-4A5B-A261-9BC378445698}" destId="{72025A66-AB36-43FB-80CC-F1B5EDA5D3C0}" srcOrd="0" destOrd="0" presId="urn:microsoft.com/office/officeart/2005/8/layout/lProcess2"/>
    <dgm:cxn modelId="{4AF95663-63B9-49D5-9F50-E0B902E83C99}" type="presOf" srcId="{D0B1F04B-BE81-4923-A9B2-045772F96E56}" destId="{E59CDADC-1736-46AD-A1E2-48F8A12FEB29}" srcOrd="1" destOrd="0" presId="urn:microsoft.com/office/officeart/2005/8/layout/lProcess2"/>
    <dgm:cxn modelId="{C3035F33-6CB8-4B15-B9E7-F8B2CCBE127C}" srcId="{D0B1F04B-BE81-4923-A9B2-045772F96E56}" destId="{1E695D56-F16E-4A5B-A261-9BC378445698}" srcOrd="0" destOrd="0" parTransId="{57BF69CE-7073-4A51-A4CF-7E279764FF3C}" sibTransId="{4FA7E608-81E9-4D3A-9557-E0901A2C1B3F}"/>
    <dgm:cxn modelId="{BC5AD0E2-CE6B-4CCC-9522-BFEFFB67FB41}" type="presOf" srcId="{D0B1F04B-BE81-4923-A9B2-045772F96E56}" destId="{B4D6F9EF-D147-4201-B185-4AA93859DBD3}" srcOrd="0" destOrd="0" presId="urn:microsoft.com/office/officeart/2005/8/layout/lProcess2"/>
    <dgm:cxn modelId="{8A1652D3-04FB-4412-8033-B1AA7C79F9AD}" type="presParOf" srcId="{2EF9F336-DEC3-46CF-AAC5-C41CAB4DFEE2}" destId="{AE56CE5D-9281-4709-848A-359857F4FD3D}" srcOrd="0" destOrd="0" presId="urn:microsoft.com/office/officeart/2005/8/layout/lProcess2"/>
    <dgm:cxn modelId="{89641CD5-FB20-430C-AAC4-75FC3415094B}" type="presParOf" srcId="{AE56CE5D-9281-4709-848A-359857F4FD3D}" destId="{B4D6F9EF-D147-4201-B185-4AA93859DBD3}" srcOrd="0" destOrd="0" presId="urn:microsoft.com/office/officeart/2005/8/layout/lProcess2"/>
    <dgm:cxn modelId="{AB3EF120-5334-4C2B-B885-4AE180A8434D}" type="presParOf" srcId="{AE56CE5D-9281-4709-848A-359857F4FD3D}" destId="{E59CDADC-1736-46AD-A1E2-48F8A12FEB29}" srcOrd="1" destOrd="0" presId="urn:microsoft.com/office/officeart/2005/8/layout/lProcess2"/>
    <dgm:cxn modelId="{7E3537BE-2507-4041-8B0E-8AFAF529FC63}" type="presParOf" srcId="{AE56CE5D-9281-4709-848A-359857F4FD3D}" destId="{0957FD52-AA7B-4ABE-AD80-FD76CE3796D2}" srcOrd="2" destOrd="0" presId="urn:microsoft.com/office/officeart/2005/8/layout/lProcess2"/>
    <dgm:cxn modelId="{54D02B30-2EBB-40BF-BDF6-CAFE57DDD0BD}" type="presParOf" srcId="{0957FD52-AA7B-4ABE-AD80-FD76CE3796D2}" destId="{2F433C6D-ADD7-4404-BF77-9B53D5E3DF5A}" srcOrd="0" destOrd="0" presId="urn:microsoft.com/office/officeart/2005/8/layout/lProcess2"/>
    <dgm:cxn modelId="{2911454B-175E-42E5-BA1D-EABD78EBDC66}" type="presParOf" srcId="{2F433C6D-ADD7-4404-BF77-9B53D5E3DF5A}" destId="{72025A66-AB36-43FB-80CC-F1B5EDA5D3C0}" srcOrd="0" destOrd="0" presId="urn:microsoft.com/office/officeart/2005/8/layout/lProcess2"/>
    <dgm:cxn modelId="{64216C48-4414-47CD-A425-BB9FDA0ED05E}" type="presParOf" srcId="{2EF9F336-DEC3-46CF-AAC5-C41CAB4DFEE2}" destId="{A75DA7B7-66C0-4462-8580-59906EA787D6}" srcOrd="1" destOrd="0" presId="urn:microsoft.com/office/officeart/2005/8/layout/lProcess2"/>
    <dgm:cxn modelId="{625A0316-8CE5-49D4-A01E-54128573F2BA}" type="presParOf" srcId="{2EF9F336-DEC3-46CF-AAC5-C41CAB4DFEE2}" destId="{E84E81F0-931A-4FCE-8DAA-3B51B24088EE}" srcOrd="2" destOrd="0" presId="urn:microsoft.com/office/officeart/2005/8/layout/lProcess2"/>
    <dgm:cxn modelId="{AAA14047-25B6-45D0-AD90-2D24ABC6B846}" type="presParOf" srcId="{E84E81F0-931A-4FCE-8DAA-3B51B24088EE}" destId="{5C3C002B-C511-4FC2-A7AE-6C830CE157C3}" srcOrd="0" destOrd="0" presId="urn:microsoft.com/office/officeart/2005/8/layout/lProcess2"/>
    <dgm:cxn modelId="{6C457033-28A2-4215-8850-1071A38DDB8C}" type="presParOf" srcId="{E84E81F0-931A-4FCE-8DAA-3B51B24088EE}" destId="{8DB2AFF7-4652-444A-8CBB-ED44B3CD83B7}" srcOrd="1" destOrd="0" presId="urn:microsoft.com/office/officeart/2005/8/layout/lProcess2"/>
    <dgm:cxn modelId="{E161DF7A-7E42-4042-8EEB-E14A03A49529}" type="presParOf" srcId="{E84E81F0-931A-4FCE-8DAA-3B51B24088EE}" destId="{241093AC-5B2F-423C-A7DC-793473CC79D8}" srcOrd="2" destOrd="0" presId="urn:microsoft.com/office/officeart/2005/8/layout/lProcess2"/>
    <dgm:cxn modelId="{7C7D3B0D-0DFF-4DB7-B80F-41FE026DE0CC}" type="presParOf" srcId="{241093AC-5B2F-423C-A7DC-793473CC79D8}" destId="{220418D1-2AC9-44BC-A7CF-E69741D3100A}" srcOrd="0" destOrd="0" presId="urn:microsoft.com/office/officeart/2005/8/layout/lProcess2"/>
    <dgm:cxn modelId="{DF908442-26E0-4555-8CB6-98342C1F5D8B}" type="presParOf" srcId="{220418D1-2AC9-44BC-A7CF-E69741D3100A}" destId="{D2DF5714-28A3-4B67-A72D-7A3AFC04F958}" srcOrd="0"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99144C-6A38-42DB-A5FB-E42177C17F76}"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ru-RU"/>
        </a:p>
      </dgm:t>
    </dgm:pt>
    <dgm:pt modelId="{679F5E1E-307A-4878-A977-CA2DDB08827F}">
      <dgm:prSet phldrT="[Текст]" custT="1"/>
      <dgm:spPr>
        <a:solidFill>
          <a:schemeClr val="accent1">
            <a:lumMod val="40000"/>
            <a:lumOff val="60000"/>
          </a:schemeClr>
        </a:solidFill>
      </dgm:spPr>
      <dgm:t>
        <a:bodyPr/>
        <a:lstStyle/>
        <a:p>
          <a:pPr algn="ctr"/>
          <a:r>
            <a:rPr lang="ru-RU" sz="1100" dirty="0" smtClean="0">
              <a:solidFill>
                <a:schemeClr val="tx1"/>
              </a:solidFill>
            </a:rPr>
            <a:t>ФГБУ «НИЦ им</a:t>
          </a:r>
          <a:r>
            <a:rPr lang="en-US" sz="1100" dirty="0" smtClean="0">
              <a:solidFill>
                <a:schemeClr val="tx1"/>
              </a:solidFill>
            </a:rPr>
            <a:t>. </a:t>
          </a:r>
          <a:r>
            <a:rPr lang="ru-RU" sz="1100" dirty="0" smtClean="0">
              <a:solidFill>
                <a:schemeClr val="tx1"/>
              </a:solidFill>
            </a:rPr>
            <a:t>Н</a:t>
          </a:r>
          <a:r>
            <a:rPr lang="en-US" sz="1100" dirty="0" smtClean="0">
              <a:solidFill>
                <a:schemeClr val="tx1"/>
              </a:solidFill>
            </a:rPr>
            <a:t>.</a:t>
          </a:r>
          <a:r>
            <a:rPr lang="ru-RU" sz="1100" dirty="0" smtClean="0">
              <a:solidFill>
                <a:schemeClr val="tx1"/>
              </a:solidFill>
            </a:rPr>
            <a:t>Е</a:t>
          </a:r>
          <a:r>
            <a:rPr lang="en-US" sz="1100" dirty="0" smtClean="0">
              <a:solidFill>
                <a:schemeClr val="tx1"/>
              </a:solidFill>
            </a:rPr>
            <a:t>.</a:t>
          </a:r>
          <a:r>
            <a:rPr lang="ru-RU" sz="1100" dirty="0" smtClean="0">
              <a:solidFill>
                <a:schemeClr val="tx1"/>
              </a:solidFill>
            </a:rPr>
            <a:t> Жуковского»</a:t>
          </a:r>
          <a:endParaRPr lang="ru-RU" sz="1100" dirty="0">
            <a:solidFill>
              <a:schemeClr val="tx1"/>
            </a:solidFill>
          </a:endParaRPr>
        </a:p>
      </dgm:t>
    </dgm:pt>
    <dgm:pt modelId="{4776153A-05C8-427B-93DE-E339EBB1EF28}" type="parTrans" cxnId="{348B4ABB-AEBD-4D8E-B015-D9F170C141DC}">
      <dgm:prSet/>
      <dgm:spPr/>
      <dgm:t>
        <a:bodyPr/>
        <a:lstStyle/>
        <a:p>
          <a:pPr algn="ctr"/>
          <a:endParaRPr lang="ru-RU" sz="800">
            <a:solidFill>
              <a:schemeClr val="tx1"/>
            </a:solidFill>
          </a:endParaRPr>
        </a:p>
      </dgm:t>
    </dgm:pt>
    <dgm:pt modelId="{988FDC6E-AD6B-40CE-95A1-F312B32FB24A}" type="sibTrans" cxnId="{348B4ABB-AEBD-4D8E-B015-D9F170C141DC}">
      <dgm:prSet/>
      <dgm:spPr/>
      <dgm:t>
        <a:bodyPr/>
        <a:lstStyle/>
        <a:p>
          <a:pPr algn="ctr"/>
          <a:endParaRPr lang="ru-RU" sz="800">
            <a:solidFill>
              <a:schemeClr val="tx1"/>
            </a:solidFill>
          </a:endParaRPr>
        </a:p>
      </dgm:t>
    </dgm:pt>
    <dgm:pt modelId="{3C044593-9341-43B2-8571-CF82868AA3DD}">
      <dgm:prSet phldrT="[Текст]" custT="1"/>
      <dgm:spPr>
        <a:solidFill>
          <a:schemeClr val="accent2">
            <a:lumMod val="40000"/>
            <a:lumOff val="60000"/>
          </a:schemeClr>
        </a:solidFill>
      </dgm:spPr>
      <dgm:t>
        <a:bodyPr/>
        <a:lstStyle/>
        <a:p>
          <a:pPr algn="ctr"/>
          <a:r>
            <a:rPr lang="ru-RU" sz="700" dirty="0" smtClean="0">
              <a:solidFill>
                <a:schemeClr val="tx1"/>
              </a:solidFill>
            </a:rPr>
            <a:t>АВИАЦИОННЫЕ ДВИГАТЕЛИ</a:t>
          </a:r>
          <a:endParaRPr lang="ru-RU" sz="700" dirty="0">
            <a:solidFill>
              <a:schemeClr val="tx1"/>
            </a:solidFill>
          </a:endParaRPr>
        </a:p>
      </dgm:t>
    </dgm:pt>
    <dgm:pt modelId="{D350E454-A4FE-40EC-BB6E-79380381ABC0}" type="parTrans" cxnId="{6076CE82-3ABF-42A0-B060-6BAC13797C21}">
      <dgm:prSet/>
      <dgm:spPr/>
      <dgm:t>
        <a:bodyPr/>
        <a:lstStyle/>
        <a:p>
          <a:pPr algn="ctr"/>
          <a:endParaRPr lang="ru-RU" sz="800">
            <a:solidFill>
              <a:schemeClr val="tx1"/>
            </a:solidFill>
          </a:endParaRPr>
        </a:p>
      </dgm:t>
    </dgm:pt>
    <dgm:pt modelId="{E741B8C3-FDF1-4F10-98F8-676FCC32047F}" type="sibTrans" cxnId="{6076CE82-3ABF-42A0-B060-6BAC13797C21}">
      <dgm:prSet/>
      <dgm:spPr/>
      <dgm:t>
        <a:bodyPr/>
        <a:lstStyle/>
        <a:p>
          <a:pPr algn="ctr"/>
          <a:endParaRPr lang="ru-RU" sz="800">
            <a:solidFill>
              <a:schemeClr val="tx1"/>
            </a:solidFill>
          </a:endParaRPr>
        </a:p>
      </dgm:t>
    </dgm:pt>
    <dgm:pt modelId="{EAB18C2D-2E1A-4BEE-BF5D-E53735DE547F}">
      <dgm:prSet phldrT="[Текст]" custT="1"/>
      <dgm:spPr>
        <a:solidFill>
          <a:schemeClr val="accent2">
            <a:lumMod val="40000"/>
            <a:lumOff val="60000"/>
          </a:schemeClr>
        </a:solidFill>
      </dgm:spPr>
      <dgm:t>
        <a:bodyPr/>
        <a:lstStyle/>
        <a:p>
          <a:pPr algn="ctr"/>
          <a:r>
            <a:rPr lang="ru-RU" sz="800" dirty="0" smtClean="0">
              <a:solidFill>
                <a:schemeClr val="tx1"/>
              </a:solidFill>
            </a:rPr>
            <a:t>АВИОНИКА, СИСТЕМЫ УПРАВЛЕНИЯ И НАВИГАЦИЯ</a:t>
          </a:r>
          <a:endParaRPr lang="ru-RU" sz="800" dirty="0">
            <a:solidFill>
              <a:schemeClr val="tx1"/>
            </a:solidFill>
          </a:endParaRPr>
        </a:p>
      </dgm:t>
    </dgm:pt>
    <dgm:pt modelId="{DFBC104D-A546-47EE-9633-8530DA104A1C}" type="parTrans" cxnId="{9A85A4DD-D680-46D2-A2CC-328F04CC2C23}">
      <dgm:prSet/>
      <dgm:spPr/>
      <dgm:t>
        <a:bodyPr/>
        <a:lstStyle/>
        <a:p>
          <a:pPr algn="ctr"/>
          <a:endParaRPr lang="ru-RU" sz="800">
            <a:solidFill>
              <a:schemeClr val="tx1"/>
            </a:solidFill>
          </a:endParaRPr>
        </a:p>
      </dgm:t>
    </dgm:pt>
    <dgm:pt modelId="{4A85FE58-5EE8-4CB2-B6CD-2580AC44A497}" type="sibTrans" cxnId="{9A85A4DD-D680-46D2-A2CC-328F04CC2C23}">
      <dgm:prSet/>
      <dgm:spPr/>
      <dgm:t>
        <a:bodyPr/>
        <a:lstStyle/>
        <a:p>
          <a:pPr algn="ctr"/>
          <a:endParaRPr lang="ru-RU" sz="800">
            <a:solidFill>
              <a:schemeClr val="tx1"/>
            </a:solidFill>
          </a:endParaRPr>
        </a:p>
      </dgm:t>
    </dgm:pt>
    <dgm:pt modelId="{61908B7D-709B-449B-A2C3-3D42A39E0C6C}">
      <dgm:prSet phldrT="[Текст]" custT="1"/>
      <dgm:spPr>
        <a:solidFill>
          <a:schemeClr val="accent2">
            <a:lumMod val="40000"/>
            <a:lumOff val="60000"/>
          </a:schemeClr>
        </a:solidFill>
      </dgm:spPr>
      <dgm:t>
        <a:bodyPr/>
        <a:lstStyle/>
        <a:p>
          <a:pPr algn="ctr"/>
          <a:r>
            <a:rPr lang="ru-RU" sz="800" dirty="0" smtClean="0">
              <a:solidFill>
                <a:schemeClr val="tx1"/>
              </a:solidFill>
            </a:rPr>
            <a:t>АЭРОГИДРОДИНАМИКА</a:t>
          </a:r>
          <a:endParaRPr lang="ru-RU" sz="800" dirty="0">
            <a:solidFill>
              <a:schemeClr val="tx1"/>
            </a:solidFill>
          </a:endParaRPr>
        </a:p>
      </dgm:t>
    </dgm:pt>
    <dgm:pt modelId="{4199754A-881D-4828-9751-A7F6922174E1}" type="parTrans" cxnId="{200FCFFE-6335-43AF-AB3F-B92DFEAE2AF6}">
      <dgm:prSet/>
      <dgm:spPr/>
      <dgm:t>
        <a:bodyPr/>
        <a:lstStyle/>
        <a:p>
          <a:pPr algn="ctr"/>
          <a:endParaRPr lang="ru-RU" sz="800">
            <a:solidFill>
              <a:schemeClr val="tx1"/>
            </a:solidFill>
          </a:endParaRPr>
        </a:p>
      </dgm:t>
    </dgm:pt>
    <dgm:pt modelId="{142BD6BE-9342-461B-8053-7B0332BD80AB}" type="sibTrans" cxnId="{200FCFFE-6335-43AF-AB3F-B92DFEAE2AF6}">
      <dgm:prSet/>
      <dgm:spPr/>
      <dgm:t>
        <a:bodyPr/>
        <a:lstStyle/>
        <a:p>
          <a:pPr algn="ctr"/>
          <a:endParaRPr lang="ru-RU" sz="800">
            <a:solidFill>
              <a:schemeClr val="tx1"/>
            </a:solidFill>
          </a:endParaRPr>
        </a:p>
      </dgm:t>
    </dgm:pt>
    <dgm:pt modelId="{A134009E-B420-4A51-86E4-6707792DDAD5}">
      <dgm:prSet phldrT="[Текст]" custT="1"/>
      <dgm:spPr>
        <a:solidFill>
          <a:schemeClr val="accent2">
            <a:lumMod val="40000"/>
            <a:lumOff val="60000"/>
          </a:schemeClr>
        </a:solidFill>
      </dgm:spPr>
      <dgm:t>
        <a:bodyPr/>
        <a:lstStyle/>
        <a:p>
          <a:pPr algn="ctr"/>
          <a:r>
            <a:rPr lang="ru-RU" sz="700" dirty="0" smtClean="0">
              <a:solidFill>
                <a:schemeClr val="tx1"/>
              </a:solidFill>
            </a:rPr>
            <a:t>ИНТЕЛЛЕКТУАЛЬ-НЫЙ АНАЛИЗ ДАННЫХ</a:t>
          </a:r>
          <a:endParaRPr lang="ru-RU" sz="700" dirty="0">
            <a:solidFill>
              <a:schemeClr val="tx1"/>
            </a:solidFill>
          </a:endParaRPr>
        </a:p>
      </dgm:t>
    </dgm:pt>
    <dgm:pt modelId="{110D1FE5-8998-490B-B556-E66A43A4253E}" type="parTrans" cxnId="{0EFB55BF-CA34-4482-BD8C-95383C227CC7}">
      <dgm:prSet/>
      <dgm:spPr/>
      <dgm:t>
        <a:bodyPr/>
        <a:lstStyle/>
        <a:p>
          <a:pPr algn="ctr"/>
          <a:endParaRPr lang="ru-RU" sz="800">
            <a:solidFill>
              <a:schemeClr val="tx1"/>
            </a:solidFill>
          </a:endParaRPr>
        </a:p>
      </dgm:t>
    </dgm:pt>
    <dgm:pt modelId="{158BF93C-DEAE-4CBF-9238-954AE1BE7F1D}" type="sibTrans" cxnId="{0EFB55BF-CA34-4482-BD8C-95383C227CC7}">
      <dgm:prSet/>
      <dgm:spPr/>
      <dgm:t>
        <a:bodyPr/>
        <a:lstStyle/>
        <a:p>
          <a:pPr algn="ctr"/>
          <a:endParaRPr lang="ru-RU" sz="800">
            <a:solidFill>
              <a:schemeClr val="tx1"/>
            </a:solidFill>
          </a:endParaRPr>
        </a:p>
      </dgm:t>
    </dgm:pt>
    <dgm:pt modelId="{2504748B-BEBF-4580-AC02-2B9F321D1D8B}">
      <dgm:prSet phldrT="[Текст]" custT="1"/>
      <dgm:spPr>
        <a:solidFill>
          <a:schemeClr val="accent2">
            <a:lumMod val="40000"/>
            <a:lumOff val="60000"/>
          </a:schemeClr>
        </a:solidFill>
      </dgm:spPr>
      <dgm:t>
        <a:bodyPr/>
        <a:lstStyle/>
        <a:p>
          <a:pPr algn="ctr"/>
          <a:r>
            <a:rPr lang="ru-RU" sz="800" dirty="0" smtClean="0">
              <a:solidFill>
                <a:schemeClr val="tx1"/>
              </a:solidFill>
            </a:rPr>
            <a:t>ГОРЮЧЕ-СМАЗОЧНЫЕ МАТЕРИАЛЫ</a:t>
          </a:r>
          <a:endParaRPr lang="ru-RU" sz="800" dirty="0">
            <a:solidFill>
              <a:schemeClr val="tx1"/>
            </a:solidFill>
          </a:endParaRPr>
        </a:p>
      </dgm:t>
    </dgm:pt>
    <dgm:pt modelId="{01343E84-46DA-4956-8794-25C72FD4046B}" type="parTrans" cxnId="{89EC0B2B-FB05-4BC2-9F55-4283CF79A8FB}">
      <dgm:prSet/>
      <dgm:spPr/>
      <dgm:t>
        <a:bodyPr/>
        <a:lstStyle/>
        <a:p>
          <a:pPr algn="ctr"/>
          <a:endParaRPr lang="ru-RU" sz="800">
            <a:solidFill>
              <a:schemeClr val="tx1"/>
            </a:solidFill>
          </a:endParaRPr>
        </a:p>
      </dgm:t>
    </dgm:pt>
    <dgm:pt modelId="{61648104-295C-4EF3-8DCB-E470A0A2321D}" type="sibTrans" cxnId="{89EC0B2B-FB05-4BC2-9F55-4283CF79A8FB}">
      <dgm:prSet/>
      <dgm:spPr/>
      <dgm:t>
        <a:bodyPr/>
        <a:lstStyle/>
        <a:p>
          <a:pPr algn="ctr"/>
          <a:endParaRPr lang="ru-RU" sz="800">
            <a:solidFill>
              <a:schemeClr val="tx1"/>
            </a:solidFill>
          </a:endParaRPr>
        </a:p>
      </dgm:t>
    </dgm:pt>
    <dgm:pt modelId="{62D64A0F-7897-4292-85B7-D287BB721F08}">
      <dgm:prSet phldrT="[Текст]" custT="1"/>
      <dgm:spPr>
        <a:solidFill>
          <a:schemeClr val="accent2">
            <a:lumMod val="40000"/>
            <a:lumOff val="60000"/>
          </a:schemeClr>
        </a:solidFill>
      </dgm:spPr>
      <dgm:t>
        <a:bodyPr/>
        <a:lstStyle/>
        <a:p>
          <a:pPr algn="ctr"/>
          <a:r>
            <a:rPr lang="ru-RU" sz="800" dirty="0" smtClean="0">
              <a:solidFill>
                <a:schemeClr val="tx1"/>
              </a:solidFill>
            </a:rPr>
            <a:t>ЭКОЛОГИЯ</a:t>
          </a:r>
          <a:endParaRPr lang="ru-RU" sz="800" dirty="0">
            <a:solidFill>
              <a:schemeClr val="tx1"/>
            </a:solidFill>
          </a:endParaRPr>
        </a:p>
      </dgm:t>
    </dgm:pt>
    <dgm:pt modelId="{95B08996-B4EE-4A14-A7FF-EA3060BF3C03}" type="parTrans" cxnId="{7722225D-48B0-43E5-91EF-104EB246892A}">
      <dgm:prSet/>
      <dgm:spPr/>
      <dgm:t>
        <a:bodyPr/>
        <a:lstStyle/>
        <a:p>
          <a:pPr algn="ctr"/>
          <a:endParaRPr lang="ru-RU" sz="800">
            <a:solidFill>
              <a:schemeClr val="tx1"/>
            </a:solidFill>
          </a:endParaRPr>
        </a:p>
      </dgm:t>
    </dgm:pt>
    <dgm:pt modelId="{ABFE3B18-E651-4261-8ABB-DEC25E9C9525}" type="sibTrans" cxnId="{7722225D-48B0-43E5-91EF-104EB246892A}">
      <dgm:prSet/>
      <dgm:spPr/>
      <dgm:t>
        <a:bodyPr/>
        <a:lstStyle/>
        <a:p>
          <a:pPr algn="ctr"/>
          <a:endParaRPr lang="ru-RU" sz="800">
            <a:solidFill>
              <a:schemeClr val="tx1"/>
            </a:solidFill>
          </a:endParaRPr>
        </a:p>
      </dgm:t>
    </dgm:pt>
    <dgm:pt modelId="{360DCDC9-74A1-4CFD-8628-B6FEF515F3D0}">
      <dgm:prSet phldrT="[Текст]" custT="1"/>
      <dgm:spPr>
        <a:solidFill>
          <a:schemeClr val="accent2">
            <a:lumMod val="40000"/>
            <a:lumOff val="60000"/>
          </a:schemeClr>
        </a:solidFill>
      </dgm:spPr>
      <dgm:t>
        <a:bodyPr/>
        <a:lstStyle/>
        <a:p>
          <a:pPr algn="ctr"/>
          <a:r>
            <a:rPr lang="ru-RU" sz="800" dirty="0" smtClean="0">
              <a:solidFill>
                <a:schemeClr val="tx1"/>
              </a:solidFill>
            </a:rPr>
            <a:t>ИСПЫТАНИЯ</a:t>
          </a:r>
          <a:endParaRPr lang="ru-RU" sz="800" dirty="0">
            <a:solidFill>
              <a:schemeClr val="tx1"/>
            </a:solidFill>
          </a:endParaRPr>
        </a:p>
      </dgm:t>
    </dgm:pt>
    <dgm:pt modelId="{A273117D-A64D-48F5-9398-FFCD8AD918E2}" type="parTrans" cxnId="{B753F13A-2C34-41BD-81C0-1D4F8C9E168C}">
      <dgm:prSet/>
      <dgm:spPr/>
      <dgm:t>
        <a:bodyPr/>
        <a:lstStyle/>
        <a:p>
          <a:pPr algn="ctr"/>
          <a:endParaRPr lang="ru-RU" sz="800">
            <a:solidFill>
              <a:schemeClr val="tx1"/>
            </a:solidFill>
          </a:endParaRPr>
        </a:p>
      </dgm:t>
    </dgm:pt>
    <dgm:pt modelId="{61B7183F-6DD7-4948-AE8E-8A79F67B8A0C}" type="sibTrans" cxnId="{B753F13A-2C34-41BD-81C0-1D4F8C9E168C}">
      <dgm:prSet/>
      <dgm:spPr/>
      <dgm:t>
        <a:bodyPr/>
        <a:lstStyle/>
        <a:p>
          <a:pPr algn="ctr"/>
          <a:endParaRPr lang="ru-RU" sz="800">
            <a:solidFill>
              <a:schemeClr val="tx1"/>
            </a:solidFill>
          </a:endParaRPr>
        </a:p>
      </dgm:t>
    </dgm:pt>
    <dgm:pt modelId="{968536FA-AD33-45CF-BB70-0997D0713CFA}">
      <dgm:prSet phldrT="[Текст]" custT="1"/>
      <dgm:spPr>
        <a:solidFill>
          <a:schemeClr val="accent2">
            <a:lumMod val="40000"/>
            <a:lumOff val="60000"/>
          </a:schemeClr>
        </a:solidFill>
      </dgm:spPr>
      <dgm:t>
        <a:bodyPr/>
        <a:lstStyle/>
        <a:p>
          <a:pPr algn="ctr"/>
          <a:r>
            <a:rPr lang="ru-RU" sz="700" dirty="0" smtClean="0">
              <a:solidFill>
                <a:schemeClr val="tx1"/>
              </a:solidFill>
            </a:rPr>
            <a:t>ПРОЧНОСТЬ АВИАЦИОННЫХ МАТЕРИАЛОВ И КОНСТРУКЦИЙ</a:t>
          </a:r>
          <a:endParaRPr lang="ru-RU" sz="700" dirty="0">
            <a:solidFill>
              <a:schemeClr val="tx1"/>
            </a:solidFill>
          </a:endParaRPr>
        </a:p>
      </dgm:t>
    </dgm:pt>
    <dgm:pt modelId="{B523A65A-6B83-4438-A4F2-A6289C75CF20}" type="parTrans" cxnId="{0B676B56-2D8C-4544-8876-56C9CBDCE6DF}">
      <dgm:prSet/>
      <dgm:spPr/>
      <dgm:t>
        <a:bodyPr/>
        <a:lstStyle/>
        <a:p>
          <a:pPr algn="ctr"/>
          <a:endParaRPr lang="ru-RU" sz="800">
            <a:solidFill>
              <a:schemeClr val="tx1"/>
            </a:solidFill>
          </a:endParaRPr>
        </a:p>
      </dgm:t>
    </dgm:pt>
    <dgm:pt modelId="{1E50C911-0F28-45A4-97FA-9A424C58900A}" type="sibTrans" cxnId="{0B676B56-2D8C-4544-8876-56C9CBDCE6DF}">
      <dgm:prSet/>
      <dgm:spPr/>
      <dgm:t>
        <a:bodyPr/>
        <a:lstStyle/>
        <a:p>
          <a:pPr algn="ctr"/>
          <a:endParaRPr lang="ru-RU" sz="800">
            <a:solidFill>
              <a:schemeClr val="tx1"/>
            </a:solidFill>
          </a:endParaRPr>
        </a:p>
      </dgm:t>
    </dgm:pt>
    <dgm:pt modelId="{AAA3FF5F-0A28-458E-879F-2EAE1CAC08AD}" type="pres">
      <dgm:prSet presAssocID="{1499144C-6A38-42DB-A5FB-E42177C17F76}" presName="Name0" presStyleCnt="0">
        <dgm:presLayoutVars>
          <dgm:chMax val="1"/>
          <dgm:dir/>
          <dgm:animLvl val="ctr"/>
          <dgm:resizeHandles val="exact"/>
        </dgm:presLayoutVars>
      </dgm:prSet>
      <dgm:spPr/>
      <dgm:t>
        <a:bodyPr/>
        <a:lstStyle/>
        <a:p>
          <a:endParaRPr lang="ru-RU"/>
        </a:p>
      </dgm:t>
    </dgm:pt>
    <dgm:pt modelId="{BF56DF30-D3EE-4D46-979B-7C5B604800A8}" type="pres">
      <dgm:prSet presAssocID="{679F5E1E-307A-4878-A977-CA2DDB08827F}" presName="centerShape" presStyleLbl="node0" presStyleIdx="0" presStyleCnt="1"/>
      <dgm:spPr/>
      <dgm:t>
        <a:bodyPr/>
        <a:lstStyle/>
        <a:p>
          <a:endParaRPr lang="ru-RU"/>
        </a:p>
      </dgm:t>
    </dgm:pt>
    <dgm:pt modelId="{E505127B-D104-48CA-A96E-8A26A45C353E}" type="pres">
      <dgm:prSet presAssocID="{3C044593-9341-43B2-8571-CF82868AA3DD}" presName="node" presStyleLbl="node1" presStyleIdx="0" presStyleCnt="8">
        <dgm:presLayoutVars>
          <dgm:bulletEnabled val="1"/>
        </dgm:presLayoutVars>
      </dgm:prSet>
      <dgm:spPr/>
      <dgm:t>
        <a:bodyPr/>
        <a:lstStyle/>
        <a:p>
          <a:endParaRPr lang="ru-RU"/>
        </a:p>
      </dgm:t>
    </dgm:pt>
    <dgm:pt modelId="{E04AA173-5032-4E7B-8CFB-CF699D5AD693}" type="pres">
      <dgm:prSet presAssocID="{3C044593-9341-43B2-8571-CF82868AA3DD}" presName="dummy" presStyleCnt="0"/>
      <dgm:spPr/>
    </dgm:pt>
    <dgm:pt modelId="{BD668CDD-3FD8-4F65-8D04-196BE8EC6F75}" type="pres">
      <dgm:prSet presAssocID="{E741B8C3-FDF1-4F10-98F8-676FCC32047F}" presName="sibTrans" presStyleLbl="sibTrans2D1" presStyleIdx="0" presStyleCnt="8"/>
      <dgm:spPr/>
      <dgm:t>
        <a:bodyPr/>
        <a:lstStyle/>
        <a:p>
          <a:endParaRPr lang="ru-RU"/>
        </a:p>
      </dgm:t>
    </dgm:pt>
    <dgm:pt modelId="{D59FF474-D1A2-44A1-ABA0-2A4556EA82EC}" type="pres">
      <dgm:prSet presAssocID="{EAB18C2D-2E1A-4BEE-BF5D-E53735DE547F}" presName="node" presStyleLbl="node1" presStyleIdx="1" presStyleCnt="8">
        <dgm:presLayoutVars>
          <dgm:bulletEnabled val="1"/>
        </dgm:presLayoutVars>
      </dgm:prSet>
      <dgm:spPr/>
      <dgm:t>
        <a:bodyPr/>
        <a:lstStyle/>
        <a:p>
          <a:endParaRPr lang="ru-RU"/>
        </a:p>
      </dgm:t>
    </dgm:pt>
    <dgm:pt modelId="{96C70F9E-1944-4237-9C05-81D17A61FE5F}" type="pres">
      <dgm:prSet presAssocID="{EAB18C2D-2E1A-4BEE-BF5D-E53735DE547F}" presName="dummy" presStyleCnt="0"/>
      <dgm:spPr/>
    </dgm:pt>
    <dgm:pt modelId="{4894B974-9797-4F4C-B94C-A96BC2E47020}" type="pres">
      <dgm:prSet presAssocID="{4A85FE58-5EE8-4CB2-B6CD-2580AC44A497}" presName="sibTrans" presStyleLbl="sibTrans2D1" presStyleIdx="1" presStyleCnt="8"/>
      <dgm:spPr/>
      <dgm:t>
        <a:bodyPr/>
        <a:lstStyle/>
        <a:p>
          <a:endParaRPr lang="ru-RU"/>
        </a:p>
      </dgm:t>
    </dgm:pt>
    <dgm:pt modelId="{FEBAFB89-A73D-44B8-8894-4F6379BB084E}" type="pres">
      <dgm:prSet presAssocID="{61908B7D-709B-449B-A2C3-3D42A39E0C6C}" presName="node" presStyleLbl="node1" presStyleIdx="2" presStyleCnt="8">
        <dgm:presLayoutVars>
          <dgm:bulletEnabled val="1"/>
        </dgm:presLayoutVars>
      </dgm:prSet>
      <dgm:spPr/>
      <dgm:t>
        <a:bodyPr/>
        <a:lstStyle/>
        <a:p>
          <a:endParaRPr lang="ru-RU"/>
        </a:p>
      </dgm:t>
    </dgm:pt>
    <dgm:pt modelId="{F84BEA22-E738-4EE6-B497-327B7191A45A}" type="pres">
      <dgm:prSet presAssocID="{61908B7D-709B-449B-A2C3-3D42A39E0C6C}" presName="dummy" presStyleCnt="0"/>
      <dgm:spPr/>
    </dgm:pt>
    <dgm:pt modelId="{8B56F4FA-246D-4536-BF9C-4DD94F03B306}" type="pres">
      <dgm:prSet presAssocID="{142BD6BE-9342-461B-8053-7B0332BD80AB}" presName="sibTrans" presStyleLbl="sibTrans2D1" presStyleIdx="2" presStyleCnt="8"/>
      <dgm:spPr/>
      <dgm:t>
        <a:bodyPr/>
        <a:lstStyle/>
        <a:p>
          <a:endParaRPr lang="ru-RU"/>
        </a:p>
      </dgm:t>
    </dgm:pt>
    <dgm:pt modelId="{39CE385C-B015-4FF0-8146-40075140946B}" type="pres">
      <dgm:prSet presAssocID="{A134009E-B420-4A51-86E4-6707792DDAD5}" presName="node" presStyleLbl="node1" presStyleIdx="3" presStyleCnt="8">
        <dgm:presLayoutVars>
          <dgm:bulletEnabled val="1"/>
        </dgm:presLayoutVars>
      </dgm:prSet>
      <dgm:spPr/>
      <dgm:t>
        <a:bodyPr/>
        <a:lstStyle/>
        <a:p>
          <a:endParaRPr lang="ru-RU"/>
        </a:p>
      </dgm:t>
    </dgm:pt>
    <dgm:pt modelId="{90ACCA00-B850-42E0-B30D-FC52A9FFAE3D}" type="pres">
      <dgm:prSet presAssocID="{A134009E-B420-4A51-86E4-6707792DDAD5}" presName="dummy" presStyleCnt="0"/>
      <dgm:spPr/>
    </dgm:pt>
    <dgm:pt modelId="{D8D794F4-D7E7-4667-AE22-4A81CEAE403E}" type="pres">
      <dgm:prSet presAssocID="{158BF93C-DEAE-4CBF-9238-954AE1BE7F1D}" presName="sibTrans" presStyleLbl="sibTrans2D1" presStyleIdx="3" presStyleCnt="8"/>
      <dgm:spPr/>
      <dgm:t>
        <a:bodyPr/>
        <a:lstStyle/>
        <a:p>
          <a:endParaRPr lang="ru-RU"/>
        </a:p>
      </dgm:t>
    </dgm:pt>
    <dgm:pt modelId="{2A7F7D8B-7248-4A73-8DB4-11BDF39AFDA6}" type="pres">
      <dgm:prSet presAssocID="{360DCDC9-74A1-4CFD-8628-B6FEF515F3D0}" presName="node" presStyleLbl="node1" presStyleIdx="4" presStyleCnt="8">
        <dgm:presLayoutVars>
          <dgm:bulletEnabled val="1"/>
        </dgm:presLayoutVars>
      </dgm:prSet>
      <dgm:spPr/>
      <dgm:t>
        <a:bodyPr/>
        <a:lstStyle/>
        <a:p>
          <a:endParaRPr lang="ru-RU"/>
        </a:p>
      </dgm:t>
    </dgm:pt>
    <dgm:pt modelId="{8CEF3840-C830-4808-BC79-C70EC57EDD59}" type="pres">
      <dgm:prSet presAssocID="{360DCDC9-74A1-4CFD-8628-B6FEF515F3D0}" presName="dummy" presStyleCnt="0"/>
      <dgm:spPr/>
    </dgm:pt>
    <dgm:pt modelId="{1D9B5BDC-3A6A-4F7C-BE39-095E6A2B5FAC}" type="pres">
      <dgm:prSet presAssocID="{61B7183F-6DD7-4948-AE8E-8A79F67B8A0C}" presName="sibTrans" presStyleLbl="sibTrans2D1" presStyleIdx="4" presStyleCnt="8"/>
      <dgm:spPr/>
      <dgm:t>
        <a:bodyPr/>
        <a:lstStyle/>
        <a:p>
          <a:endParaRPr lang="ru-RU"/>
        </a:p>
      </dgm:t>
    </dgm:pt>
    <dgm:pt modelId="{5B293B9E-8E7D-4B7F-A92E-8EF5F62728AB}" type="pres">
      <dgm:prSet presAssocID="{968536FA-AD33-45CF-BB70-0997D0713CFA}" presName="node" presStyleLbl="node1" presStyleIdx="5" presStyleCnt="8">
        <dgm:presLayoutVars>
          <dgm:bulletEnabled val="1"/>
        </dgm:presLayoutVars>
      </dgm:prSet>
      <dgm:spPr/>
      <dgm:t>
        <a:bodyPr/>
        <a:lstStyle/>
        <a:p>
          <a:endParaRPr lang="ru-RU"/>
        </a:p>
      </dgm:t>
    </dgm:pt>
    <dgm:pt modelId="{B3C6B79E-D387-4813-B567-A747AEA46FAE}" type="pres">
      <dgm:prSet presAssocID="{968536FA-AD33-45CF-BB70-0997D0713CFA}" presName="dummy" presStyleCnt="0"/>
      <dgm:spPr/>
    </dgm:pt>
    <dgm:pt modelId="{ABFF1358-9752-4D97-8C54-5B8211F0A5FA}" type="pres">
      <dgm:prSet presAssocID="{1E50C911-0F28-45A4-97FA-9A424C58900A}" presName="sibTrans" presStyleLbl="sibTrans2D1" presStyleIdx="5" presStyleCnt="8"/>
      <dgm:spPr/>
      <dgm:t>
        <a:bodyPr/>
        <a:lstStyle/>
        <a:p>
          <a:endParaRPr lang="ru-RU"/>
        </a:p>
      </dgm:t>
    </dgm:pt>
    <dgm:pt modelId="{526895CE-D6FF-44A2-A794-B9C1CEC816C3}" type="pres">
      <dgm:prSet presAssocID="{2504748B-BEBF-4580-AC02-2B9F321D1D8B}" presName="node" presStyleLbl="node1" presStyleIdx="6" presStyleCnt="8">
        <dgm:presLayoutVars>
          <dgm:bulletEnabled val="1"/>
        </dgm:presLayoutVars>
      </dgm:prSet>
      <dgm:spPr/>
      <dgm:t>
        <a:bodyPr/>
        <a:lstStyle/>
        <a:p>
          <a:endParaRPr lang="ru-RU"/>
        </a:p>
      </dgm:t>
    </dgm:pt>
    <dgm:pt modelId="{586D9F4A-99CB-4824-B551-1C80A4B87ACF}" type="pres">
      <dgm:prSet presAssocID="{2504748B-BEBF-4580-AC02-2B9F321D1D8B}" presName="dummy" presStyleCnt="0"/>
      <dgm:spPr/>
    </dgm:pt>
    <dgm:pt modelId="{3619C4B4-E8D4-42E8-A649-CD40B3C6D119}" type="pres">
      <dgm:prSet presAssocID="{61648104-295C-4EF3-8DCB-E470A0A2321D}" presName="sibTrans" presStyleLbl="sibTrans2D1" presStyleIdx="6" presStyleCnt="8"/>
      <dgm:spPr/>
      <dgm:t>
        <a:bodyPr/>
        <a:lstStyle/>
        <a:p>
          <a:endParaRPr lang="ru-RU"/>
        </a:p>
      </dgm:t>
    </dgm:pt>
    <dgm:pt modelId="{F55522D6-7457-4A9A-8E78-9524CABF7B50}" type="pres">
      <dgm:prSet presAssocID="{62D64A0F-7897-4292-85B7-D287BB721F08}" presName="node" presStyleLbl="node1" presStyleIdx="7" presStyleCnt="8">
        <dgm:presLayoutVars>
          <dgm:bulletEnabled val="1"/>
        </dgm:presLayoutVars>
      </dgm:prSet>
      <dgm:spPr/>
      <dgm:t>
        <a:bodyPr/>
        <a:lstStyle/>
        <a:p>
          <a:endParaRPr lang="ru-RU"/>
        </a:p>
      </dgm:t>
    </dgm:pt>
    <dgm:pt modelId="{F0585D5E-A838-4F11-8B69-4E9372B7B45C}" type="pres">
      <dgm:prSet presAssocID="{62D64A0F-7897-4292-85B7-D287BB721F08}" presName="dummy" presStyleCnt="0"/>
      <dgm:spPr/>
    </dgm:pt>
    <dgm:pt modelId="{607DBE01-B228-4764-8147-EE1378BF8276}" type="pres">
      <dgm:prSet presAssocID="{ABFE3B18-E651-4261-8ABB-DEC25E9C9525}" presName="sibTrans" presStyleLbl="sibTrans2D1" presStyleIdx="7" presStyleCnt="8"/>
      <dgm:spPr/>
      <dgm:t>
        <a:bodyPr/>
        <a:lstStyle/>
        <a:p>
          <a:endParaRPr lang="ru-RU"/>
        </a:p>
      </dgm:t>
    </dgm:pt>
  </dgm:ptLst>
  <dgm:cxnLst>
    <dgm:cxn modelId="{F6E5208D-061C-44B4-9F8C-CFB3C22DF385}" type="presOf" srcId="{A134009E-B420-4A51-86E4-6707792DDAD5}" destId="{39CE385C-B015-4FF0-8146-40075140946B}" srcOrd="0" destOrd="0" presId="urn:microsoft.com/office/officeart/2005/8/layout/radial6"/>
    <dgm:cxn modelId="{80CB2185-7DF8-4063-80F3-D5AE2AF50D9A}" type="presOf" srcId="{E741B8C3-FDF1-4F10-98F8-676FCC32047F}" destId="{BD668CDD-3FD8-4F65-8D04-196BE8EC6F75}" srcOrd="0" destOrd="0" presId="urn:microsoft.com/office/officeart/2005/8/layout/radial6"/>
    <dgm:cxn modelId="{6076CE82-3ABF-42A0-B060-6BAC13797C21}" srcId="{679F5E1E-307A-4878-A977-CA2DDB08827F}" destId="{3C044593-9341-43B2-8571-CF82868AA3DD}" srcOrd="0" destOrd="0" parTransId="{D350E454-A4FE-40EC-BB6E-79380381ABC0}" sibTransId="{E741B8C3-FDF1-4F10-98F8-676FCC32047F}"/>
    <dgm:cxn modelId="{F46E887B-A5B4-408D-9CF6-CAFBCD723FAC}" type="presOf" srcId="{968536FA-AD33-45CF-BB70-0997D0713CFA}" destId="{5B293B9E-8E7D-4B7F-A92E-8EF5F62728AB}" srcOrd="0" destOrd="0" presId="urn:microsoft.com/office/officeart/2005/8/layout/radial6"/>
    <dgm:cxn modelId="{89EC0B2B-FB05-4BC2-9F55-4283CF79A8FB}" srcId="{679F5E1E-307A-4878-A977-CA2DDB08827F}" destId="{2504748B-BEBF-4580-AC02-2B9F321D1D8B}" srcOrd="6" destOrd="0" parTransId="{01343E84-46DA-4956-8794-25C72FD4046B}" sibTransId="{61648104-295C-4EF3-8DCB-E470A0A2321D}"/>
    <dgm:cxn modelId="{99A20444-3A2F-4F4B-AE86-1D42B8BEB7A3}" type="presOf" srcId="{61B7183F-6DD7-4948-AE8E-8A79F67B8A0C}" destId="{1D9B5BDC-3A6A-4F7C-BE39-095E6A2B5FAC}" srcOrd="0" destOrd="0" presId="urn:microsoft.com/office/officeart/2005/8/layout/radial6"/>
    <dgm:cxn modelId="{0EFB55BF-CA34-4482-BD8C-95383C227CC7}" srcId="{679F5E1E-307A-4878-A977-CA2DDB08827F}" destId="{A134009E-B420-4A51-86E4-6707792DDAD5}" srcOrd="3" destOrd="0" parTransId="{110D1FE5-8998-490B-B556-E66A43A4253E}" sibTransId="{158BF93C-DEAE-4CBF-9238-954AE1BE7F1D}"/>
    <dgm:cxn modelId="{45B95B44-C39B-4867-A39B-5F07AB5BF3D5}" type="presOf" srcId="{62D64A0F-7897-4292-85B7-D287BB721F08}" destId="{F55522D6-7457-4A9A-8E78-9524CABF7B50}" srcOrd="0" destOrd="0" presId="urn:microsoft.com/office/officeart/2005/8/layout/radial6"/>
    <dgm:cxn modelId="{0B676B56-2D8C-4544-8876-56C9CBDCE6DF}" srcId="{679F5E1E-307A-4878-A977-CA2DDB08827F}" destId="{968536FA-AD33-45CF-BB70-0997D0713CFA}" srcOrd="5" destOrd="0" parTransId="{B523A65A-6B83-4438-A4F2-A6289C75CF20}" sibTransId="{1E50C911-0F28-45A4-97FA-9A424C58900A}"/>
    <dgm:cxn modelId="{FA80602A-F807-43C2-AB03-AB902BA6B065}" type="presOf" srcId="{679F5E1E-307A-4878-A977-CA2DDB08827F}" destId="{BF56DF30-D3EE-4D46-979B-7C5B604800A8}" srcOrd="0" destOrd="0" presId="urn:microsoft.com/office/officeart/2005/8/layout/radial6"/>
    <dgm:cxn modelId="{FE674F7D-D11B-46CC-953F-432658A6E668}" type="presOf" srcId="{1E50C911-0F28-45A4-97FA-9A424C58900A}" destId="{ABFF1358-9752-4D97-8C54-5B8211F0A5FA}" srcOrd="0" destOrd="0" presId="urn:microsoft.com/office/officeart/2005/8/layout/radial6"/>
    <dgm:cxn modelId="{2CCC0D4B-3A40-46FD-AB6B-A6F98138C038}" type="presOf" srcId="{1499144C-6A38-42DB-A5FB-E42177C17F76}" destId="{AAA3FF5F-0A28-458E-879F-2EAE1CAC08AD}" srcOrd="0" destOrd="0" presId="urn:microsoft.com/office/officeart/2005/8/layout/radial6"/>
    <dgm:cxn modelId="{7722225D-48B0-43E5-91EF-104EB246892A}" srcId="{679F5E1E-307A-4878-A977-CA2DDB08827F}" destId="{62D64A0F-7897-4292-85B7-D287BB721F08}" srcOrd="7" destOrd="0" parTransId="{95B08996-B4EE-4A14-A7FF-EA3060BF3C03}" sibTransId="{ABFE3B18-E651-4261-8ABB-DEC25E9C9525}"/>
    <dgm:cxn modelId="{DDB350D5-3F87-4506-8ECE-B319781F1DD0}" type="presOf" srcId="{2504748B-BEBF-4580-AC02-2B9F321D1D8B}" destId="{526895CE-D6FF-44A2-A794-B9C1CEC816C3}" srcOrd="0" destOrd="0" presId="urn:microsoft.com/office/officeart/2005/8/layout/radial6"/>
    <dgm:cxn modelId="{09265B26-45A9-46EB-8B10-1040A5700C6E}" type="presOf" srcId="{61908B7D-709B-449B-A2C3-3D42A39E0C6C}" destId="{FEBAFB89-A73D-44B8-8894-4F6379BB084E}" srcOrd="0" destOrd="0" presId="urn:microsoft.com/office/officeart/2005/8/layout/radial6"/>
    <dgm:cxn modelId="{200FCFFE-6335-43AF-AB3F-B92DFEAE2AF6}" srcId="{679F5E1E-307A-4878-A977-CA2DDB08827F}" destId="{61908B7D-709B-449B-A2C3-3D42A39E0C6C}" srcOrd="2" destOrd="0" parTransId="{4199754A-881D-4828-9751-A7F6922174E1}" sibTransId="{142BD6BE-9342-461B-8053-7B0332BD80AB}"/>
    <dgm:cxn modelId="{53F71539-D322-434E-89E9-5B3C53F2E914}" type="presOf" srcId="{142BD6BE-9342-461B-8053-7B0332BD80AB}" destId="{8B56F4FA-246D-4536-BF9C-4DD94F03B306}" srcOrd="0" destOrd="0" presId="urn:microsoft.com/office/officeart/2005/8/layout/radial6"/>
    <dgm:cxn modelId="{B753F13A-2C34-41BD-81C0-1D4F8C9E168C}" srcId="{679F5E1E-307A-4878-A977-CA2DDB08827F}" destId="{360DCDC9-74A1-4CFD-8628-B6FEF515F3D0}" srcOrd="4" destOrd="0" parTransId="{A273117D-A64D-48F5-9398-FFCD8AD918E2}" sibTransId="{61B7183F-6DD7-4948-AE8E-8A79F67B8A0C}"/>
    <dgm:cxn modelId="{E53C4C9A-56D1-46FC-B8D5-52A12AF92321}" type="presOf" srcId="{EAB18C2D-2E1A-4BEE-BF5D-E53735DE547F}" destId="{D59FF474-D1A2-44A1-ABA0-2A4556EA82EC}" srcOrd="0" destOrd="0" presId="urn:microsoft.com/office/officeart/2005/8/layout/radial6"/>
    <dgm:cxn modelId="{348B4ABB-AEBD-4D8E-B015-D9F170C141DC}" srcId="{1499144C-6A38-42DB-A5FB-E42177C17F76}" destId="{679F5E1E-307A-4878-A977-CA2DDB08827F}" srcOrd="0" destOrd="0" parTransId="{4776153A-05C8-427B-93DE-E339EBB1EF28}" sibTransId="{988FDC6E-AD6B-40CE-95A1-F312B32FB24A}"/>
    <dgm:cxn modelId="{09E15ED7-49D0-4D1F-99DA-6874C5B01374}" type="presOf" srcId="{158BF93C-DEAE-4CBF-9238-954AE1BE7F1D}" destId="{D8D794F4-D7E7-4667-AE22-4A81CEAE403E}" srcOrd="0" destOrd="0" presId="urn:microsoft.com/office/officeart/2005/8/layout/radial6"/>
    <dgm:cxn modelId="{9A85A4DD-D680-46D2-A2CC-328F04CC2C23}" srcId="{679F5E1E-307A-4878-A977-CA2DDB08827F}" destId="{EAB18C2D-2E1A-4BEE-BF5D-E53735DE547F}" srcOrd="1" destOrd="0" parTransId="{DFBC104D-A546-47EE-9633-8530DA104A1C}" sibTransId="{4A85FE58-5EE8-4CB2-B6CD-2580AC44A497}"/>
    <dgm:cxn modelId="{2DE62D52-0FCF-4C3E-9B46-E0423F9C41BD}" type="presOf" srcId="{61648104-295C-4EF3-8DCB-E470A0A2321D}" destId="{3619C4B4-E8D4-42E8-A649-CD40B3C6D119}" srcOrd="0" destOrd="0" presId="urn:microsoft.com/office/officeart/2005/8/layout/radial6"/>
    <dgm:cxn modelId="{B922D9CF-9F34-41E7-9D02-381542DC6188}" type="presOf" srcId="{360DCDC9-74A1-4CFD-8628-B6FEF515F3D0}" destId="{2A7F7D8B-7248-4A73-8DB4-11BDF39AFDA6}" srcOrd="0" destOrd="0" presId="urn:microsoft.com/office/officeart/2005/8/layout/radial6"/>
    <dgm:cxn modelId="{B6BA740B-A58D-4CB4-963C-1C11954C0D79}" type="presOf" srcId="{ABFE3B18-E651-4261-8ABB-DEC25E9C9525}" destId="{607DBE01-B228-4764-8147-EE1378BF8276}" srcOrd="0" destOrd="0" presId="urn:microsoft.com/office/officeart/2005/8/layout/radial6"/>
    <dgm:cxn modelId="{83C7E53B-9741-45E9-B8B8-BA8634DC1FC7}" type="presOf" srcId="{4A85FE58-5EE8-4CB2-B6CD-2580AC44A497}" destId="{4894B974-9797-4F4C-B94C-A96BC2E47020}" srcOrd="0" destOrd="0" presId="urn:microsoft.com/office/officeart/2005/8/layout/radial6"/>
    <dgm:cxn modelId="{24D9612E-76E8-46F7-9D1E-C8F4C891F4AA}" type="presOf" srcId="{3C044593-9341-43B2-8571-CF82868AA3DD}" destId="{E505127B-D104-48CA-A96E-8A26A45C353E}" srcOrd="0" destOrd="0" presId="urn:microsoft.com/office/officeart/2005/8/layout/radial6"/>
    <dgm:cxn modelId="{4B8EE240-6EC7-4546-9885-2B5B55FD1A64}" type="presParOf" srcId="{AAA3FF5F-0A28-458E-879F-2EAE1CAC08AD}" destId="{BF56DF30-D3EE-4D46-979B-7C5B604800A8}" srcOrd="0" destOrd="0" presId="urn:microsoft.com/office/officeart/2005/8/layout/radial6"/>
    <dgm:cxn modelId="{60FDA5BA-254A-41D3-B0DA-35145CED4386}" type="presParOf" srcId="{AAA3FF5F-0A28-458E-879F-2EAE1CAC08AD}" destId="{E505127B-D104-48CA-A96E-8A26A45C353E}" srcOrd="1" destOrd="0" presId="urn:microsoft.com/office/officeart/2005/8/layout/radial6"/>
    <dgm:cxn modelId="{CE9F7914-C06F-4ABA-AC61-F1A5D1453EB9}" type="presParOf" srcId="{AAA3FF5F-0A28-458E-879F-2EAE1CAC08AD}" destId="{E04AA173-5032-4E7B-8CFB-CF699D5AD693}" srcOrd="2" destOrd="0" presId="urn:microsoft.com/office/officeart/2005/8/layout/radial6"/>
    <dgm:cxn modelId="{1DECC4C7-9786-4B51-AE49-4FE624A836DD}" type="presParOf" srcId="{AAA3FF5F-0A28-458E-879F-2EAE1CAC08AD}" destId="{BD668CDD-3FD8-4F65-8D04-196BE8EC6F75}" srcOrd="3" destOrd="0" presId="urn:microsoft.com/office/officeart/2005/8/layout/radial6"/>
    <dgm:cxn modelId="{9D4C9032-0944-4A02-8053-E32DB8024B22}" type="presParOf" srcId="{AAA3FF5F-0A28-458E-879F-2EAE1CAC08AD}" destId="{D59FF474-D1A2-44A1-ABA0-2A4556EA82EC}" srcOrd="4" destOrd="0" presId="urn:microsoft.com/office/officeart/2005/8/layout/radial6"/>
    <dgm:cxn modelId="{5232A513-AB56-4AF8-BFF6-D8B8DAC4BD42}" type="presParOf" srcId="{AAA3FF5F-0A28-458E-879F-2EAE1CAC08AD}" destId="{96C70F9E-1944-4237-9C05-81D17A61FE5F}" srcOrd="5" destOrd="0" presId="urn:microsoft.com/office/officeart/2005/8/layout/radial6"/>
    <dgm:cxn modelId="{417C0BF5-4E6F-45B8-A758-508CB99CDE8E}" type="presParOf" srcId="{AAA3FF5F-0A28-458E-879F-2EAE1CAC08AD}" destId="{4894B974-9797-4F4C-B94C-A96BC2E47020}" srcOrd="6" destOrd="0" presId="urn:microsoft.com/office/officeart/2005/8/layout/radial6"/>
    <dgm:cxn modelId="{7F05DA4A-E680-4239-A60E-6CB187F6FA2E}" type="presParOf" srcId="{AAA3FF5F-0A28-458E-879F-2EAE1CAC08AD}" destId="{FEBAFB89-A73D-44B8-8894-4F6379BB084E}" srcOrd="7" destOrd="0" presId="urn:microsoft.com/office/officeart/2005/8/layout/radial6"/>
    <dgm:cxn modelId="{329BF446-A248-4817-B3BC-01800E629AA3}" type="presParOf" srcId="{AAA3FF5F-0A28-458E-879F-2EAE1CAC08AD}" destId="{F84BEA22-E738-4EE6-B497-327B7191A45A}" srcOrd="8" destOrd="0" presId="urn:microsoft.com/office/officeart/2005/8/layout/radial6"/>
    <dgm:cxn modelId="{F1AE64FC-B44C-41CC-9DB8-E7ADC4552FD8}" type="presParOf" srcId="{AAA3FF5F-0A28-458E-879F-2EAE1CAC08AD}" destId="{8B56F4FA-246D-4536-BF9C-4DD94F03B306}" srcOrd="9" destOrd="0" presId="urn:microsoft.com/office/officeart/2005/8/layout/radial6"/>
    <dgm:cxn modelId="{4439AC2D-CB12-47F4-A0C5-CF5044FCD6D6}" type="presParOf" srcId="{AAA3FF5F-0A28-458E-879F-2EAE1CAC08AD}" destId="{39CE385C-B015-4FF0-8146-40075140946B}" srcOrd="10" destOrd="0" presId="urn:microsoft.com/office/officeart/2005/8/layout/radial6"/>
    <dgm:cxn modelId="{0E64FCE2-6410-4AD5-A4E2-383C6E1720D4}" type="presParOf" srcId="{AAA3FF5F-0A28-458E-879F-2EAE1CAC08AD}" destId="{90ACCA00-B850-42E0-B30D-FC52A9FFAE3D}" srcOrd="11" destOrd="0" presId="urn:microsoft.com/office/officeart/2005/8/layout/radial6"/>
    <dgm:cxn modelId="{DCD8EC1E-7E46-4C34-BA74-D4D7FDB2575F}" type="presParOf" srcId="{AAA3FF5F-0A28-458E-879F-2EAE1CAC08AD}" destId="{D8D794F4-D7E7-4667-AE22-4A81CEAE403E}" srcOrd="12" destOrd="0" presId="urn:microsoft.com/office/officeart/2005/8/layout/radial6"/>
    <dgm:cxn modelId="{CBC94F36-43D6-492B-9878-8121E343B33A}" type="presParOf" srcId="{AAA3FF5F-0A28-458E-879F-2EAE1CAC08AD}" destId="{2A7F7D8B-7248-4A73-8DB4-11BDF39AFDA6}" srcOrd="13" destOrd="0" presId="urn:microsoft.com/office/officeart/2005/8/layout/radial6"/>
    <dgm:cxn modelId="{DAB88809-62E6-405D-BD70-C29D91B7E06E}" type="presParOf" srcId="{AAA3FF5F-0A28-458E-879F-2EAE1CAC08AD}" destId="{8CEF3840-C830-4808-BC79-C70EC57EDD59}" srcOrd="14" destOrd="0" presId="urn:microsoft.com/office/officeart/2005/8/layout/radial6"/>
    <dgm:cxn modelId="{7F5E5501-2A7D-411F-9FD3-A6D92D152CEE}" type="presParOf" srcId="{AAA3FF5F-0A28-458E-879F-2EAE1CAC08AD}" destId="{1D9B5BDC-3A6A-4F7C-BE39-095E6A2B5FAC}" srcOrd="15" destOrd="0" presId="urn:microsoft.com/office/officeart/2005/8/layout/radial6"/>
    <dgm:cxn modelId="{DE2229B5-4230-4418-B84E-2B010F8183AD}" type="presParOf" srcId="{AAA3FF5F-0A28-458E-879F-2EAE1CAC08AD}" destId="{5B293B9E-8E7D-4B7F-A92E-8EF5F62728AB}" srcOrd="16" destOrd="0" presId="urn:microsoft.com/office/officeart/2005/8/layout/radial6"/>
    <dgm:cxn modelId="{F086A789-72B5-4D99-8C3E-3F90ABC895CA}" type="presParOf" srcId="{AAA3FF5F-0A28-458E-879F-2EAE1CAC08AD}" destId="{B3C6B79E-D387-4813-B567-A747AEA46FAE}" srcOrd="17" destOrd="0" presId="urn:microsoft.com/office/officeart/2005/8/layout/radial6"/>
    <dgm:cxn modelId="{11A8FFDE-BE21-456B-91AC-F57FC7859FC0}" type="presParOf" srcId="{AAA3FF5F-0A28-458E-879F-2EAE1CAC08AD}" destId="{ABFF1358-9752-4D97-8C54-5B8211F0A5FA}" srcOrd="18" destOrd="0" presId="urn:microsoft.com/office/officeart/2005/8/layout/radial6"/>
    <dgm:cxn modelId="{3F5C9BFF-DFBF-4BA4-AFBB-664F6483BF50}" type="presParOf" srcId="{AAA3FF5F-0A28-458E-879F-2EAE1CAC08AD}" destId="{526895CE-D6FF-44A2-A794-B9C1CEC816C3}" srcOrd="19" destOrd="0" presId="urn:microsoft.com/office/officeart/2005/8/layout/radial6"/>
    <dgm:cxn modelId="{F2833E8D-061B-4861-B409-ACB6AA8C98FC}" type="presParOf" srcId="{AAA3FF5F-0A28-458E-879F-2EAE1CAC08AD}" destId="{586D9F4A-99CB-4824-B551-1C80A4B87ACF}" srcOrd="20" destOrd="0" presId="urn:microsoft.com/office/officeart/2005/8/layout/radial6"/>
    <dgm:cxn modelId="{27A9D945-80D0-43E0-B202-95F028963891}" type="presParOf" srcId="{AAA3FF5F-0A28-458E-879F-2EAE1CAC08AD}" destId="{3619C4B4-E8D4-42E8-A649-CD40B3C6D119}" srcOrd="21" destOrd="0" presId="urn:microsoft.com/office/officeart/2005/8/layout/radial6"/>
    <dgm:cxn modelId="{DF1254BD-B650-4FBF-B769-F166EE4FC076}" type="presParOf" srcId="{AAA3FF5F-0A28-458E-879F-2EAE1CAC08AD}" destId="{F55522D6-7457-4A9A-8E78-9524CABF7B50}" srcOrd="22" destOrd="0" presId="urn:microsoft.com/office/officeart/2005/8/layout/radial6"/>
    <dgm:cxn modelId="{7AFA4F8C-96A4-471A-B55D-CEF90626E706}" type="presParOf" srcId="{AAA3FF5F-0A28-458E-879F-2EAE1CAC08AD}" destId="{F0585D5E-A838-4F11-8B69-4E9372B7B45C}" srcOrd="23" destOrd="0" presId="urn:microsoft.com/office/officeart/2005/8/layout/radial6"/>
    <dgm:cxn modelId="{C9320AEE-974A-49A3-8C9E-8554EA558DDB}" type="presParOf" srcId="{AAA3FF5F-0A28-458E-879F-2EAE1CAC08AD}" destId="{607DBE01-B228-4764-8147-EE1378BF8276}" srcOrd="24"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D503039-E3A6-43BA-8D0E-695D21DCDE8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D0B1F04B-BE81-4923-A9B2-045772F96E56}">
      <dgm:prSet phldrT="[Текст]"/>
      <dgm:spPr>
        <a:solidFill>
          <a:schemeClr val="accent2">
            <a:lumMod val="40000"/>
            <a:lumOff val="60000"/>
          </a:schemeClr>
        </a:solidFill>
      </dgm:spPr>
      <dgm:t>
        <a:bodyPr/>
        <a:lstStyle/>
        <a:p>
          <a:r>
            <a:rPr lang="ru-RU" dirty="0" smtClean="0">
              <a:solidFill>
                <a:schemeClr val="tx1"/>
              </a:solidFill>
            </a:rPr>
            <a:t>Авиационные двигатели</a:t>
          </a:r>
          <a:endParaRPr lang="ru-RU" dirty="0">
            <a:solidFill>
              <a:schemeClr val="tx1"/>
            </a:solidFill>
          </a:endParaRPr>
        </a:p>
      </dgm:t>
    </dgm:pt>
    <dgm:pt modelId="{6FA4841C-34C4-41E7-B8B8-6E23F59EC8BF}" type="parTrans" cxnId="{F7E6D3C7-D385-4E6F-8551-0DDCF1391637}">
      <dgm:prSet/>
      <dgm:spPr/>
      <dgm:t>
        <a:bodyPr/>
        <a:lstStyle/>
        <a:p>
          <a:endParaRPr lang="ru-RU">
            <a:solidFill>
              <a:schemeClr val="tx1"/>
            </a:solidFill>
          </a:endParaRPr>
        </a:p>
      </dgm:t>
    </dgm:pt>
    <dgm:pt modelId="{878F6B26-5C1A-4176-8E2D-CC98E2C4EBF0}" type="sibTrans" cxnId="{F7E6D3C7-D385-4E6F-8551-0DDCF1391637}">
      <dgm:prSet/>
      <dgm:spPr/>
      <dgm:t>
        <a:bodyPr/>
        <a:lstStyle/>
        <a:p>
          <a:endParaRPr lang="ru-RU">
            <a:solidFill>
              <a:schemeClr val="tx1"/>
            </a:solidFill>
          </a:endParaRPr>
        </a:p>
      </dgm:t>
    </dgm:pt>
    <dgm:pt modelId="{BEBBD9C9-DE3E-49EB-B484-12AC5385AF04}">
      <dgm:prSet phldrT="[Текст]" custT="1"/>
      <dgm:spPr>
        <a:solidFill>
          <a:srgbClr val="FFC000"/>
        </a:solidFill>
      </dgm:spPr>
      <dgm:t>
        <a:bodyPr/>
        <a:lstStyle/>
        <a:p>
          <a:r>
            <a:rPr lang="ru-RU" sz="800" dirty="0" smtClean="0">
              <a:solidFill>
                <a:schemeClr val="tx1"/>
              </a:solidFill>
            </a:rPr>
            <a:t>Математическое моделирование функционирования (</a:t>
          </a:r>
          <a:r>
            <a:rPr lang="ru-RU" sz="800" u="none" dirty="0" smtClean="0">
              <a:solidFill>
                <a:schemeClr val="tx1"/>
              </a:solidFill>
            </a:rPr>
            <a:t>газодинамические </a:t>
          </a:r>
          <a:r>
            <a:rPr lang="ru-RU" sz="800" dirty="0" smtClean="0">
              <a:solidFill>
                <a:schemeClr val="tx1"/>
              </a:solidFill>
            </a:rPr>
            <a:t>процессы, прочностные исследования, формирование облика, оптимизация рабочих процессов, неметаллический двигатель, система управления рабочих процессов как двигателя в целом, так и элементов)</a:t>
          </a:r>
          <a:endParaRPr lang="ru-RU" sz="800" dirty="0">
            <a:solidFill>
              <a:schemeClr val="tx1"/>
            </a:solidFill>
          </a:endParaRPr>
        </a:p>
      </dgm:t>
    </dgm:pt>
    <dgm:pt modelId="{49302664-3B46-4534-B1B7-3509D5ABE524}" type="parTrans" cxnId="{8FE67680-9235-4515-A9B6-B8EFB497141C}">
      <dgm:prSet/>
      <dgm:spPr/>
      <dgm:t>
        <a:bodyPr/>
        <a:lstStyle/>
        <a:p>
          <a:endParaRPr lang="ru-RU">
            <a:solidFill>
              <a:schemeClr val="tx1"/>
            </a:solidFill>
          </a:endParaRPr>
        </a:p>
      </dgm:t>
    </dgm:pt>
    <dgm:pt modelId="{0F0A723F-8B4D-4134-87B3-DF3A45C3AE2F}" type="sibTrans" cxnId="{8FE67680-9235-4515-A9B6-B8EFB497141C}">
      <dgm:prSet/>
      <dgm:spPr/>
      <dgm:t>
        <a:bodyPr/>
        <a:lstStyle/>
        <a:p>
          <a:endParaRPr lang="ru-RU">
            <a:solidFill>
              <a:schemeClr val="tx1"/>
            </a:solidFill>
          </a:endParaRPr>
        </a:p>
      </dgm:t>
    </dgm:pt>
    <dgm:pt modelId="{1E695D56-F16E-4A5B-A261-9BC378445698}">
      <dgm:prSet phldrT="[Текст]" custT="1"/>
      <dgm:spPr>
        <a:solidFill>
          <a:srgbClr val="FFC000"/>
        </a:solidFill>
      </dgm:spPr>
      <dgm:t>
        <a:bodyPr/>
        <a:lstStyle/>
        <a:p>
          <a:r>
            <a:rPr lang="ru-RU" sz="800" dirty="0" smtClean="0">
              <a:solidFill>
                <a:schemeClr val="tx1"/>
              </a:solidFill>
            </a:rPr>
            <a:t>Организация процесса сверхзвукового горения при различных условиях гиперзвукового полета</a:t>
          </a:r>
          <a:endParaRPr lang="ru-RU" sz="800" dirty="0">
            <a:solidFill>
              <a:schemeClr val="tx1"/>
            </a:solidFill>
          </a:endParaRPr>
        </a:p>
      </dgm:t>
    </dgm:pt>
    <dgm:pt modelId="{57BF69CE-7073-4A51-A4CF-7E279764FF3C}" type="parTrans" cxnId="{C3035F33-6CB8-4B15-B9E7-F8B2CCBE127C}">
      <dgm:prSet/>
      <dgm:spPr/>
      <dgm:t>
        <a:bodyPr/>
        <a:lstStyle/>
        <a:p>
          <a:endParaRPr lang="ru-RU">
            <a:solidFill>
              <a:schemeClr val="tx1"/>
            </a:solidFill>
          </a:endParaRPr>
        </a:p>
      </dgm:t>
    </dgm:pt>
    <dgm:pt modelId="{4FA7E608-81E9-4D3A-9557-E0901A2C1B3F}" type="sibTrans" cxnId="{C3035F33-6CB8-4B15-B9E7-F8B2CCBE127C}">
      <dgm:prSet/>
      <dgm:spPr/>
      <dgm:t>
        <a:bodyPr/>
        <a:lstStyle/>
        <a:p>
          <a:endParaRPr lang="ru-RU">
            <a:solidFill>
              <a:schemeClr val="tx1"/>
            </a:solidFill>
          </a:endParaRPr>
        </a:p>
      </dgm:t>
    </dgm:pt>
    <dgm:pt modelId="{4095FA1C-A928-4A9F-AD09-DB4916A293BA}">
      <dgm:prSet phldrT="[Текст]"/>
      <dgm:spPr>
        <a:solidFill>
          <a:schemeClr val="accent2">
            <a:lumMod val="40000"/>
            <a:lumOff val="60000"/>
          </a:schemeClr>
        </a:solidFill>
      </dgm:spPr>
      <dgm:t>
        <a:bodyPr/>
        <a:lstStyle/>
        <a:p>
          <a:r>
            <a:rPr lang="ru-RU" dirty="0" smtClean="0">
              <a:solidFill>
                <a:schemeClr val="tx1"/>
              </a:solidFill>
            </a:rPr>
            <a:t>Авионика</a:t>
          </a:r>
          <a:r>
            <a:rPr lang="en-US" dirty="0" smtClean="0">
              <a:solidFill>
                <a:schemeClr val="tx1"/>
              </a:solidFill>
            </a:rPr>
            <a:t>, </a:t>
          </a:r>
          <a:r>
            <a:rPr lang="ru-RU" dirty="0" smtClean="0">
              <a:solidFill>
                <a:schemeClr val="tx1"/>
              </a:solidFill>
            </a:rPr>
            <a:t>системы управления и навигация</a:t>
          </a:r>
          <a:endParaRPr lang="ru-RU" dirty="0">
            <a:solidFill>
              <a:schemeClr val="tx1"/>
            </a:solidFill>
          </a:endParaRPr>
        </a:p>
      </dgm:t>
    </dgm:pt>
    <dgm:pt modelId="{8D9B3AD3-AA3C-4A23-930A-615F2C09C175}" type="parTrans" cxnId="{0634C84C-2F88-4405-94F9-2E41BFF899C6}">
      <dgm:prSet/>
      <dgm:spPr/>
      <dgm:t>
        <a:bodyPr/>
        <a:lstStyle/>
        <a:p>
          <a:endParaRPr lang="ru-RU">
            <a:solidFill>
              <a:schemeClr val="tx1"/>
            </a:solidFill>
          </a:endParaRPr>
        </a:p>
      </dgm:t>
    </dgm:pt>
    <dgm:pt modelId="{69FAB02C-63E4-49C4-A587-EF1EF64839F5}" type="sibTrans" cxnId="{0634C84C-2F88-4405-94F9-2E41BFF899C6}">
      <dgm:prSet/>
      <dgm:spPr/>
      <dgm:t>
        <a:bodyPr/>
        <a:lstStyle/>
        <a:p>
          <a:endParaRPr lang="ru-RU">
            <a:solidFill>
              <a:schemeClr val="tx1"/>
            </a:solidFill>
          </a:endParaRPr>
        </a:p>
      </dgm:t>
    </dgm:pt>
    <dgm:pt modelId="{4938C2E7-B7CD-4EBF-8781-7C0767E9854A}">
      <dgm:prSet phldrT="[Текст]" custT="1"/>
      <dgm:spPr>
        <a:solidFill>
          <a:srgbClr val="00B0F0"/>
        </a:solidFill>
      </dgm:spPr>
      <dgm:t>
        <a:bodyPr/>
        <a:lstStyle/>
        <a:p>
          <a:r>
            <a:rPr lang="ru-RU" sz="700" dirty="0" err="1" smtClean="0">
              <a:solidFill>
                <a:schemeClr val="tx1"/>
              </a:solidFill>
            </a:rPr>
            <a:t>Аэроакустика</a:t>
          </a:r>
          <a:endParaRPr lang="ru-RU" sz="700" dirty="0">
            <a:solidFill>
              <a:schemeClr val="tx1"/>
            </a:solidFill>
          </a:endParaRPr>
        </a:p>
      </dgm:t>
    </dgm:pt>
    <dgm:pt modelId="{E90F25AF-95DF-4E16-BFD2-9E7AD60747E1}" type="parTrans" cxnId="{D1B034FF-4FD0-4826-9F22-BB60E60A3881}">
      <dgm:prSet/>
      <dgm:spPr/>
      <dgm:t>
        <a:bodyPr/>
        <a:lstStyle/>
        <a:p>
          <a:endParaRPr lang="ru-RU">
            <a:solidFill>
              <a:schemeClr val="tx1"/>
            </a:solidFill>
          </a:endParaRPr>
        </a:p>
      </dgm:t>
    </dgm:pt>
    <dgm:pt modelId="{C7F99F45-64F3-4A07-A135-1AA53B14F6AC}" type="sibTrans" cxnId="{D1B034FF-4FD0-4826-9F22-BB60E60A3881}">
      <dgm:prSet/>
      <dgm:spPr/>
      <dgm:t>
        <a:bodyPr/>
        <a:lstStyle/>
        <a:p>
          <a:endParaRPr lang="ru-RU">
            <a:solidFill>
              <a:schemeClr val="tx1"/>
            </a:solidFill>
          </a:endParaRPr>
        </a:p>
      </dgm:t>
    </dgm:pt>
    <dgm:pt modelId="{CC6C8FE2-815B-438A-B7DE-BF4389B5B845}">
      <dgm:prSet phldrT="[Текст]" custT="1"/>
      <dgm:spPr/>
      <dgm:t>
        <a:bodyPr/>
        <a:lstStyle/>
        <a:p>
          <a:r>
            <a:rPr lang="ru-RU" sz="700" dirty="0" err="1" smtClean="0">
              <a:solidFill>
                <a:schemeClr val="bg2"/>
              </a:solidFill>
            </a:rPr>
            <a:t>Аэроакустика</a:t>
          </a:r>
          <a:endParaRPr lang="ru-RU" sz="700" dirty="0">
            <a:solidFill>
              <a:schemeClr val="bg2"/>
            </a:solidFill>
          </a:endParaRPr>
        </a:p>
      </dgm:t>
    </dgm:pt>
    <dgm:pt modelId="{3C200E46-72FC-4A06-907D-61E3BB17751B}" type="parTrans" cxnId="{BD7546A6-9DFD-4841-AC9E-67D753A1A62E}">
      <dgm:prSet/>
      <dgm:spPr/>
      <dgm:t>
        <a:bodyPr/>
        <a:lstStyle/>
        <a:p>
          <a:endParaRPr lang="ru-RU">
            <a:solidFill>
              <a:schemeClr val="tx1"/>
            </a:solidFill>
          </a:endParaRPr>
        </a:p>
      </dgm:t>
    </dgm:pt>
    <dgm:pt modelId="{67351661-4DB0-4E9B-B512-9E9FAEC8D583}" type="sibTrans" cxnId="{BD7546A6-9DFD-4841-AC9E-67D753A1A62E}">
      <dgm:prSet/>
      <dgm:spPr/>
      <dgm:t>
        <a:bodyPr/>
        <a:lstStyle/>
        <a:p>
          <a:endParaRPr lang="ru-RU">
            <a:solidFill>
              <a:schemeClr val="tx1"/>
            </a:solidFill>
          </a:endParaRPr>
        </a:p>
      </dgm:t>
    </dgm:pt>
    <dgm:pt modelId="{3643FE08-DF0E-4179-BF5F-7C778C717AAC}">
      <dgm:prSet phldrT="[Текст]"/>
      <dgm:spPr>
        <a:solidFill>
          <a:schemeClr val="accent2">
            <a:lumMod val="40000"/>
            <a:lumOff val="60000"/>
          </a:schemeClr>
        </a:solidFill>
      </dgm:spPr>
      <dgm:t>
        <a:bodyPr/>
        <a:lstStyle/>
        <a:p>
          <a:r>
            <a:rPr lang="ru-RU" dirty="0" err="1" smtClean="0">
              <a:solidFill>
                <a:schemeClr val="tx1"/>
              </a:solidFill>
            </a:rPr>
            <a:t>Аэрогидродинамика</a:t>
          </a:r>
          <a:endParaRPr lang="ru-RU" dirty="0">
            <a:solidFill>
              <a:schemeClr val="tx1"/>
            </a:solidFill>
          </a:endParaRPr>
        </a:p>
      </dgm:t>
    </dgm:pt>
    <dgm:pt modelId="{AE9BCEB8-0666-475E-A6A0-02537CB5D5DA}" type="parTrans" cxnId="{C88325FE-0BA3-42A0-B2BE-2E63FCB0C70C}">
      <dgm:prSet/>
      <dgm:spPr/>
      <dgm:t>
        <a:bodyPr/>
        <a:lstStyle/>
        <a:p>
          <a:endParaRPr lang="ru-RU">
            <a:solidFill>
              <a:schemeClr val="tx1"/>
            </a:solidFill>
          </a:endParaRPr>
        </a:p>
      </dgm:t>
    </dgm:pt>
    <dgm:pt modelId="{E38686B9-2D18-4EEF-912A-7983FC685F40}" type="sibTrans" cxnId="{C88325FE-0BA3-42A0-B2BE-2E63FCB0C70C}">
      <dgm:prSet/>
      <dgm:spPr/>
      <dgm:t>
        <a:bodyPr/>
        <a:lstStyle/>
        <a:p>
          <a:endParaRPr lang="ru-RU">
            <a:solidFill>
              <a:schemeClr val="tx1"/>
            </a:solidFill>
          </a:endParaRPr>
        </a:p>
      </dgm:t>
    </dgm:pt>
    <dgm:pt modelId="{0F3A2A0D-E8B0-48F5-B27E-F5E193446DD9}">
      <dgm:prSet phldrT="[Текст]"/>
      <dgm:spPr>
        <a:solidFill>
          <a:srgbClr val="92D050"/>
        </a:solidFill>
      </dgm:spPr>
      <dgm:t>
        <a:bodyPr/>
        <a:lstStyle/>
        <a:p>
          <a:r>
            <a:rPr lang="ru-RU" dirty="0" smtClean="0">
              <a:solidFill>
                <a:schemeClr val="tx1"/>
              </a:solidFill>
            </a:rPr>
            <a:t>Трехмерное моделирование, цифровые модели</a:t>
          </a:r>
          <a:endParaRPr lang="ru-RU" dirty="0">
            <a:solidFill>
              <a:schemeClr val="tx1"/>
            </a:solidFill>
          </a:endParaRPr>
        </a:p>
      </dgm:t>
    </dgm:pt>
    <dgm:pt modelId="{1F204D1C-35CD-4DA2-BBB2-67EC58D26F60}" type="parTrans" cxnId="{50C06A0A-0236-40BE-8DEB-9CDCFA6E5D4D}">
      <dgm:prSet/>
      <dgm:spPr/>
      <dgm:t>
        <a:bodyPr/>
        <a:lstStyle/>
        <a:p>
          <a:endParaRPr lang="ru-RU">
            <a:solidFill>
              <a:schemeClr val="tx1"/>
            </a:solidFill>
          </a:endParaRPr>
        </a:p>
      </dgm:t>
    </dgm:pt>
    <dgm:pt modelId="{E2F4DAD7-38CB-4F09-B0E1-004FDD73803F}" type="sibTrans" cxnId="{50C06A0A-0236-40BE-8DEB-9CDCFA6E5D4D}">
      <dgm:prSet/>
      <dgm:spPr/>
      <dgm:t>
        <a:bodyPr/>
        <a:lstStyle/>
        <a:p>
          <a:endParaRPr lang="ru-RU">
            <a:solidFill>
              <a:schemeClr val="tx1"/>
            </a:solidFill>
          </a:endParaRPr>
        </a:p>
      </dgm:t>
    </dgm:pt>
    <dgm:pt modelId="{046EEDBE-A7A7-465F-82D2-7161627188FA}">
      <dgm:prSet phldrT="[Текст]"/>
      <dgm:spPr>
        <a:solidFill>
          <a:schemeClr val="accent2">
            <a:lumMod val="40000"/>
            <a:lumOff val="60000"/>
          </a:schemeClr>
        </a:solidFill>
      </dgm:spPr>
      <dgm:t>
        <a:bodyPr/>
        <a:lstStyle/>
        <a:p>
          <a:r>
            <a:rPr lang="ru-RU" dirty="0" smtClean="0">
              <a:solidFill>
                <a:schemeClr val="tx1"/>
              </a:solidFill>
            </a:rPr>
            <a:t>Интеллектуальный анализ данных</a:t>
          </a:r>
          <a:endParaRPr lang="ru-RU" dirty="0">
            <a:solidFill>
              <a:schemeClr val="tx1"/>
            </a:solidFill>
          </a:endParaRPr>
        </a:p>
      </dgm:t>
    </dgm:pt>
    <dgm:pt modelId="{5144D465-50F4-4E10-97DF-72213D94C7ED}" type="parTrans" cxnId="{7043A7A7-29B9-4EC2-A390-EDB811F5B56F}">
      <dgm:prSet/>
      <dgm:spPr/>
      <dgm:t>
        <a:bodyPr/>
        <a:lstStyle/>
        <a:p>
          <a:endParaRPr lang="ru-RU">
            <a:solidFill>
              <a:schemeClr val="tx1"/>
            </a:solidFill>
          </a:endParaRPr>
        </a:p>
      </dgm:t>
    </dgm:pt>
    <dgm:pt modelId="{6313EF1F-DBC8-4765-8C5A-A268A10F7337}" type="sibTrans" cxnId="{7043A7A7-29B9-4EC2-A390-EDB811F5B56F}">
      <dgm:prSet/>
      <dgm:spPr/>
      <dgm:t>
        <a:bodyPr/>
        <a:lstStyle/>
        <a:p>
          <a:endParaRPr lang="ru-RU">
            <a:solidFill>
              <a:schemeClr val="tx1"/>
            </a:solidFill>
          </a:endParaRPr>
        </a:p>
      </dgm:t>
    </dgm:pt>
    <dgm:pt modelId="{DB892C86-1265-46CA-AE0D-7BA7DE401B1F}">
      <dgm:prSet phldrT="[Текст]" custT="1"/>
      <dgm:spPr>
        <a:solidFill>
          <a:srgbClr val="92D050"/>
        </a:solidFill>
      </dgm:spPr>
      <dgm:t>
        <a:bodyPr/>
        <a:lstStyle/>
        <a:p>
          <a:r>
            <a:rPr lang="ru-RU" sz="800" dirty="0" smtClean="0">
              <a:solidFill>
                <a:schemeClr val="tx1"/>
              </a:solidFill>
            </a:rPr>
            <a:t>Авионика</a:t>
          </a:r>
          <a:endParaRPr lang="ru-RU" sz="800" dirty="0">
            <a:solidFill>
              <a:schemeClr val="tx1"/>
            </a:solidFill>
          </a:endParaRPr>
        </a:p>
      </dgm:t>
    </dgm:pt>
    <dgm:pt modelId="{22D4D6AB-1BE5-4B79-B354-822F79C476A3}" type="parTrans" cxnId="{836E0695-3E2F-41C7-92D7-8A3AD445092D}">
      <dgm:prSet/>
      <dgm:spPr/>
      <dgm:t>
        <a:bodyPr/>
        <a:lstStyle/>
        <a:p>
          <a:endParaRPr lang="ru-RU">
            <a:solidFill>
              <a:schemeClr val="tx1"/>
            </a:solidFill>
          </a:endParaRPr>
        </a:p>
      </dgm:t>
    </dgm:pt>
    <dgm:pt modelId="{D0B8B4FA-D8E9-4327-9CC9-273E418D2D09}" type="sibTrans" cxnId="{836E0695-3E2F-41C7-92D7-8A3AD445092D}">
      <dgm:prSet/>
      <dgm:spPr/>
      <dgm:t>
        <a:bodyPr/>
        <a:lstStyle/>
        <a:p>
          <a:endParaRPr lang="ru-RU">
            <a:solidFill>
              <a:schemeClr val="tx1"/>
            </a:solidFill>
          </a:endParaRPr>
        </a:p>
      </dgm:t>
    </dgm:pt>
    <dgm:pt modelId="{852D64E6-FDCF-48FC-8CE2-615C015245E5}">
      <dgm:prSet phldrT="[Текст]" custT="1"/>
      <dgm:spPr>
        <a:solidFill>
          <a:srgbClr val="92D050"/>
        </a:solidFill>
      </dgm:spPr>
      <dgm:t>
        <a:bodyPr/>
        <a:lstStyle/>
        <a:p>
          <a:r>
            <a:rPr lang="ru-RU" sz="800" dirty="0" smtClean="0">
              <a:solidFill>
                <a:schemeClr val="tx1"/>
              </a:solidFill>
            </a:rPr>
            <a:t>Архитектура бортовых вычислительных систем</a:t>
          </a:r>
          <a:endParaRPr lang="ru-RU" sz="800" dirty="0">
            <a:solidFill>
              <a:schemeClr val="tx1"/>
            </a:solidFill>
          </a:endParaRPr>
        </a:p>
      </dgm:t>
    </dgm:pt>
    <dgm:pt modelId="{178CEE85-8742-4DE4-BAB3-6A8156F9BB88}" type="parTrans" cxnId="{B28ACB03-240A-4C13-9314-70CAD1FB29E0}">
      <dgm:prSet/>
      <dgm:spPr/>
      <dgm:t>
        <a:bodyPr/>
        <a:lstStyle/>
        <a:p>
          <a:endParaRPr lang="ru-RU">
            <a:solidFill>
              <a:schemeClr val="tx1"/>
            </a:solidFill>
          </a:endParaRPr>
        </a:p>
      </dgm:t>
    </dgm:pt>
    <dgm:pt modelId="{C791EDA0-3DCD-4376-B114-8F4B3D96CBD7}" type="sibTrans" cxnId="{B28ACB03-240A-4C13-9314-70CAD1FB29E0}">
      <dgm:prSet/>
      <dgm:spPr/>
      <dgm:t>
        <a:bodyPr/>
        <a:lstStyle/>
        <a:p>
          <a:endParaRPr lang="ru-RU">
            <a:solidFill>
              <a:schemeClr val="tx1"/>
            </a:solidFill>
          </a:endParaRPr>
        </a:p>
      </dgm:t>
    </dgm:pt>
    <dgm:pt modelId="{EB8FD437-8E3E-4B5C-97B0-C133443240F1}">
      <dgm:prSet phldrT="[Текст]" custT="1"/>
      <dgm:spPr>
        <a:solidFill>
          <a:srgbClr val="FFC000"/>
        </a:solidFill>
      </dgm:spPr>
      <dgm:t>
        <a:bodyPr/>
        <a:lstStyle/>
        <a:p>
          <a:r>
            <a:rPr lang="ru-RU" sz="800" dirty="0" smtClean="0">
              <a:solidFill>
                <a:schemeClr val="tx1"/>
              </a:solidFill>
            </a:rPr>
            <a:t>Турбулентные потоки в двигательной установке</a:t>
          </a:r>
        </a:p>
        <a:p>
          <a:endParaRPr lang="ru-RU" sz="700" dirty="0">
            <a:solidFill>
              <a:schemeClr val="tx1"/>
            </a:solidFill>
          </a:endParaRPr>
        </a:p>
      </dgm:t>
    </dgm:pt>
    <dgm:pt modelId="{128D5BD4-3F90-4261-A364-6A92FFAA761D}" type="parTrans" cxnId="{15C8DBB3-4304-44D5-BBD3-4FAA6FAB5127}">
      <dgm:prSet/>
      <dgm:spPr/>
      <dgm:t>
        <a:bodyPr/>
        <a:lstStyle/>
        <a:p>
          <a:endParaRPr lang="ru-RU">
            <a:solidFill>
              <a:schemeClr val="tx1"/>
            </a:solidFill>
          </a:endParaRPr>
        </a:p>
      </dgm:t>
    </dgm:pt>
    <dgm:pt modelId="{3DEF8676-6317-45BA-9F9B-41E2EA56B38F}" type="sibTrans" cxnId="{15C8DBB3-4304-44D5-BBD3-4FAA6FAB5127}">
      <dgm:prSet/>
      <dgm:spPr/>
      <dgm:t>
        <a:bodyPr/>
        <a:lstStyle/>
        <a:p>
          <a:endParaRPr lang="ru-RU">
            <a:solidFill>
              <a:schemeClr val="tx1"/>
            </a:solidFill>
          </a:endParaRPr>
        </a:p>
      </dgm:t>
    </dgm:pt>
    <dgm:pt modelId="{7AC25691-CEA3-48FD-8F94-28228A733286}">
      <dgm:prSet phldrT="[Текст]" custT="1"/>
      <dgm:spPr>
        <a:solidFill>
          <a:srgbClr val="92D050"/>
        </a:solidFill>
      </dgm:spPr>
      <dgm:t>
        <a:bodyPr/>
        <a:lstStyle/>
        <a:p>
          <a:r>
            <a:rPr lang="ru-RU" sz="800" dirty="0" smtClean="0">
              <a:solidFill>
                <a:schemeClr val="tx1"/>
              </a:solidFill>
            </a:rPr>
            <a:t>Бортовые интеллектуальные системы</a:t>
          </a:r>
          <a:endParaRPr lang="ru-RU" sz="800" dirty="0">
            <a:solidFill>
              <a:schemeClr val="tx1"/>
            </a:solidFill>
          </a:endParaRPr>
        </a:p>
      </dgm:t>
    </dgm:pt>
    <dgm:pt modelId="{6A51B40B-9586-4915-8589-32EB04BF68C1}" type="parTrans" cxnId="{BF7C5F14-B654-443A-AB0D-D653E7A805E2}">
      <dgm:prSet/>
      <dgm:spPr/>
      <dgm:t>
        <a:bodyPr/>
        <a:lstStyle/>
        <a:p>
          <a:endParaRPr lang="ru-RU">
            <a:solidFill>
              <a:schemeClr val="tx1"/>
            </a:solidFill>
          </a:endParaRPr>
        </a:p>
      </dgm:t>
    </dgm:pt>
    <dgm:pt modelId="{DBDF2E9D-07CB-4D76-A709-4EEEF43B77CA}" type="sibTrans" cxnId="{BF7C5F14-B654-443A-AB0D-D653E7A805E2}">
      <dgm:prSet/>
      <dgm:spPr/>
      <dgm:t>
        <a:bodyPr/>
        <a:lstStyle/>
        <a:p>
          <a:endParaRPr lang="ru-RU">
            <a:solidFill>
              <a:schemeClr val="tx1"/>
            </a:solidFill>
          </a:endParaRPr>
        </a:p>
      </dgm:t>
    </dgm:pt>
    <dgm:pt modelId="{3BE1705C-AF73-4A84-AB68-2ACE71202A73}">
      <dgm:prSet phldrT="[Текст]" custT="1"/>
      <dgm:spPr>
        <a:solidFill>
          <a:srgbClr val="FFC000"/>
        </a:solidFill>
      </dgm:spPr>
      <dgm:t>
        <a:bodyPr/>
        <a:lstStyle/>
        <a:p>
          <a:r>
            <a:rPr lang="ru-RU" sz="800" dirty="0" smtClean="0">
              <a:solidFill>
                <a:schemeClr val="tx1"/>
              </a:solidFill>
            </a:rPr>
            <a:t>Бортовые интеллектуальные системы</a:t>
          </a:r>
          <a:endParaRPr lang="ru-RU" sz="800" dirty="0">
            <a:solidFill>
              <a:schemeClr val="tx1"/>
            </a:solidFill>
          </a:endParaRPr>
        </a:p>
      </dgm:t>
    </dgm:pt>
    <dgm:pt modelId="{2ED051B3-3418-4A69-8A90-63C54FB46417}" type="parTrans" cxnId="{6391AC00-4D1A-446F-9D39-1D0BE7B9362D}">
      <dgm:prSet/>
      <dgm:spPr/>
      <dgm:t>
        <a:bodyPr/>
        <a:lstStyle/>
        <a:p>
          <a:endParaRPr lang="ru-RU">
            <a:solidFill>
              <a:schemeClr val="tx1"/>
            </a:solidFill>
          </a:endParaRPr>
        </a:p>
      </dgm:t>
    </dgm:pt>
    <dgm:pt modelId="{17ABC96E-BCE2-45B5-88CD-9F2B4377B8F8}" type="sibTrans" cxnId="{6391AC00-4D1A-446F-9D39-1D0BE7B9362D}">
      <dgm:prSet/>
      <dgm:spPr/>
      <dgm:t>
        <a:bodyPr/>
        <a:lstStyle/>
        <a:p>
          <a:endParaRPr lang="ru-RU">
            <a:solidFill>
              <a:schemeClr val="tx1"/>
            </a:solidFill>
          </a:endParaRPr>
        </a:p>
      </dgm:t>
    </dgm:pt>
    <dgm:pt modelId="{0E5F70F2-B748-4743-AC8F-95E60535C57D}">
      <dgm:prSet phldrT="[Текст]" custT="1"/>
      <dgm:spPr>
        <a:solidFill>
          <a:srgbClr val="92D050"/>
        </a:solidFill>
      </dgm:spPr>
      <dgm:t>
        <a:bodyPr/>
        <a:lstStyle/>
        <a:p>
          <a:r>
            <a:rPr lang="ru-RU" sz="800" dirty="0" smtClean="0">
              <a:solidFill>
                <a:schemeClr val="tx1"/>
              </a:solidFill>
            </a:rPr>
            <a:t>Навигация, наведение и управление</a:t>
          </a:r>
          <a:endParaRPr lang="ru-RU" sz="800" dirty="0">
            <a:solidFill>
              <a:schemeClr val="tx1"/>
            </a:solidFill>
          </a:endParaRPr>
        </a:p>
      </dgm:t>
    </dgm:pt>
    <dgm:pt modelId="{D3E7FCE0-D807-4B42-95B0-5BAE97854A98}" type="parTrans" cxnId="{A044EF7E-45F1-4C7C-AB42-ECADB2662FFE}">
      <dgm:prSet/>
      <dgm:spPr/>
      <dgm:t>
        <a:bodyPr/>
        <a:lstStyle/>
        <a:p>
          <a:endParaRPr lang="ru-RU">
            <a:solidFill>
              <a:schemeClr val="tx1"/>
            </a:solidFill>
          </a:endParaRPr>
        </a:p>
      </dgm:t>
    </dgm:pt>
    <dgm:pt modelId="{8964C41D-EBCC-4E2E-A313-B07B6A450C2C}" type="sibTrans" cxnId="{A044EF7E-45F1-4C7C-AB42-ECADB2662FFE}">
      <dgm:prSet/>
      <dgm:spPr/>
      <dgm:t>
        <a:bodyPr/>
        <a:lstStyle/>
        <a:p>
          <a:endParaRPr lang="ru-RU">
            <a:solidFill>
              <a:schemeClr val="tx1"/>
            </a:solidFill>
          </a:endParaRPr>
        </a:p>
      </dgm:t>
    </dgm:pt>
    <dgm:pt modelId="{C13DE632-BAD5-47E9-8EF7-6C5D550DAAC9}">
      <dgm:prSet phldrT="[Текст]" custT="1"/>
      <dgm:spPr>
        <a:solidFill>
          <a:srgbClr val="92D050"/>
        </a:solidFill>
      </dgm:spPr>
      <dgm:t>
        <a:bodyPr/>
        <a:lstStyle/>
        <a:p>
          <a:r>
            <a:rPr lang="ru-RU" sz="800" dirty="0" smtClean="0">
              <a:solidFill>
                <a:schemeClr val="tx1"/>
              </a:solidFill>
            </a:rPr>
            <a:t>Надежность систем управления</a:t>
          </a:r>
          <a:endParaRPr lang="ru-RU" sz="800" dirty="0">
            <a:solidFill>
              <a:schemeClr val="tx1"/>
            </a:solidFill>
          </a:endParaRPr>
        </a:p>
      </dgm:t>
    </dgm:pt>
    <dgm:pt modelId="{AC585F9F-D4B1-4A69-87FD-F33399B75CCB}" type="parTrans" cxnId="{69026D40-91A1-40B3-B9DB-58473984BE8D}">
      <dgm:prSet/>
      <dgm:spPr/>
      <dgm:t>
        <a:bodyPr/>
        <a:lstStyle/>
        <a:p>
          <a:endParaRPr lang="ru-RU">
            <a:solidFill>
              <a:schemeClr val="tx1"/>
            </a:solidFill>
          </a:endParaRPr>
        </a:p>
      </dgm:t>
    </dgm:pt>
    <dgm:pt modelId="{13133C5B-9CEB-4A05-A7A4-0C17E26CBF49}" type="sibTrans" cxnId="{69026D40-91A1-40B3-B9DB-58473984BE8D}">
      <dgm:prSet/>
      <dgm:spPr/>
      <dgm:t>
        <a:bodyPr/>
        <a:lstStyle/>
        <a:p>
          <a:endParaRPr lang="ru-RU">
            <a:solidFill>
              <a:schemeClr val="tx1"/>
            </a:solidFill>
          </a:endParaRPr>
        </a:p>
      </dgm:t>
    </dgm:pt>
    <dgm:pt modelId="{626464F8-4BB6-439A-A87F-1F3786386AC3}">
      <dgm:prSet phldrT="[Текст]" custT="1"/>
      <dgm:spPr/>
      <dgm:t>
        <a:bodyPr/>
        <a:lstStyle/>
        <a:p>
          <a:r>
            <a:rPr lang="ru-RU" sz="800" dirty="0" smtClean="0">
              <a:solidFill>
                <a:schemeClr val="bg1"/>
              </a:solidFill>
            </a:rPr>
            <a:t>Приводы систем управления</a:t>
          </a:r>
          <a:endParaRPr lang="ru-RU" sz="800" dirty="0">
            <a:solidFill>
              <a:schemeClr val="bg1"/>
            </a:solidFill>
          </a:endParaRPr>
        </a:p>
      </dgm:t>
    </dgm:pt>
    <dgm:pt modelId="{4591A25E-BF9D-4BBC-946F-7E5496F20A7D}" type="parTrans" cxnId="{3A913F36-BCA0-4A14-8550-B8CDC51E5CCC}">
      <dgm:prSet/>
      <dgm:spPr/>
      <dgm:t>
        <a:bodyPr/>
        <a:lstStyle/>
        <a:p>
          <a:endParaRPr lang="ru-RU">
            <a:solidFill>
              <a:schemeClr val="tx1"/>
            </a:solidFill>
          </a:endParaRPr>
        </a:p>
      </dgm:t>
    </dgm:pt>
    <dgm:pt modelId="{E6A100FC-618A-4DCF-B575-B127217F611B}" type="sibTrans" cxnId="{3A913F36-BCA0-4A14-8550-B8CDC51E5CCC}">
      <dgm:prSet/>
      <dgm:spPr/>
      <dgm:t>
        <a:bodyPr/>
        <a:lstStyle/>
        <a:p>
          <a:endParaRPr lang="ru-RU">
            <a:solidFill>
              <a:schemeClr val="tx1"/>
            </a:solidFill>
          </a:endParaRPr>
        </a:p>
      </dgm:t>
    </dgm:pt>
    <dgm:pt modelId="{B30B9853-86A6-4E11-805C-D43D37B119C3}">
      <dgm:prSet phldrT="[Текст]" custT="1"/>
      <dgm:spPr>
        <a:solidFill>
          <a:srgbClr val="92D050"/>
        </a:solidFill>
      </dgm:spPr>
      <dgm:t>
        <a:bodyPr/>
        <a:lstStyle/>
        <a:p>
          <a:r>
            <a:rPr lang="ru-RU" sz="800" dirty="0" smtClean="0">
              <a:solidFill>
                <a:schemeClr val="tx1"/>
              </a:solidFill>
            </a:rPr>
            <a:t>Радиолокационная информация и ее обработка</a:t>
          </a:r>
          <a:endParaRPr lang="ru-RU" sz="800" dirty="0">
            <a:solidFill>
              <a:schemeClr val="tx1"/>
            </a:solidFill>
          </a:endParaRPr>
        </a:p>
      </dgm:t>
    </dgm:pt>
    <dgm:pt modelId="{EBB83967-1279-44AE-82AB-13A7C9040A53}" type="parTrans" cxnId="{213E05DC-651C-4FF4-A71B-962F4004F213}">
      <dgm:prSet/>
      <dgm:spPr/>
      <dgm:t>
        <a:bodyPr/>
        <a:lstStyle/>
        <a:p>
          <a:endParaRPr lang="ru-RU">
            <a:solidFill>
              <a:schemeClr val="tx1"/>
            </a:solidFill>
          </a:endParaRPr>
        </a:p>
      </dgm:t>
    </dgm:pt>
    <dgm:pt modelId="{8D7EC6A0-E373-4C00-B0B3-B6AA0D26B69F}" type="sibTrans" cxnId="{213E05DC-651C-4FF4-A71B-962F4004F213}">
      <dgm:prSet/>
      <dgm:spPr/>
      <dgm:t>
        <a:bodyPr/>
        <a:lstStyle/>
        <a:p>
          <a:endParaRPr lang="ru-RU">
            <a:solidFill>
              <a:schemeClr val="tx1"/>
            </a:solidFill>
          </a:endParaRPr>
        </a:p>
      </dgm:t>
    </dgm:pt>
    <dgm:pt modelId="{E09323C6-D443-439F-80CB-566ED9A64C75}">
      <dgm:prSet phldrT="[Текст]" custT="1"/>
      <dgm:spPr>
        <a:solidFill>
          <a:srgbClr val="92D050"/>
        </a:solidFill>
      </dgm:spPr>
      <dgm:t>
        <a:bodyPr/>
        <a:lstStyle/>
        <a:p>
          <a:r>
            <a:rPr lang="ru-RU" sz="800" dirty="0" smtClean="0">
              <a:solidFill>
                <a:schemeClr val="tx1"/>
              </a:solidFill>
            </a:rPr>
            <a:t>Системы управления вооружением</a:t>
          </a:r>
          <a:endParaRPr lang="ru-RU" sz="800" dirty="0">
            <a:solidFill>
              <a:schemeClr val="tx1"/>
            </a:solidFill>
          </a:endParaRPr>
        </a:p>
      </dgm:t>
    </dgm:pt>
    <dgm:pt modelId="{D255DE63-169C-4DC5-A383-C010009261DB}" type="parTrans" cxnId="{1E7DCCD5-6220-4C5E-AE8E-9DCB2EA0C40D}">
      <dgm:prSet/>
      <dgm:spPr/>
      <dgm:t>
        <a:bodyPr/>
        <a:lstStyle/>
        <a:p>
          <a:endParaRPr lang="ru-RU">
            <a:solidFill>
              <a:schemeClr val="tx1"/>
            </a:solidFill>
          </a:endParaRPr>
        </a:p>
      </dgm:t>
    </dgm:pt>
    <dgm:pt modelId="{F2529CD2-47E0-4A4A-B50C-B4F5BFD02D06}" type="sibTrans" cxnId="{1E7DCCD5-6220-4C5E-AE8E-9DCB2EA0C40D}">
      <dgm:prSet/>
      <dgm:spPr/>
      <dgm:t>
        <a:bodyPr/>
        <a:lstStyle/>
        <a:p>
          <a:endParaRPr lang="ru-RU">
            <a:solidFill>
              <a:schemeClr val="tx1"/>
            </a:solidFill>
          </a:endParaRPr>
        </a:p>
      </dgm:t>
    </dgm:pt>
    <dgm:pt modelId="{1F792ED2-2393-46B9-AD47-363A170D4F74}">
      <dgm:prSet phldrT="[Текст]" custT="1"/>
      <dgm:spPr>
        <a:solidFill>
          <a:srgbClr val="00B0F0"/>
        </a:solidFill>
      </dgm:spPr>
      <dgm:t>
        <a:bodyPr/>
        <a:lstStyle/>
        <a:p>
          <a:r>
            <a:rPr lang="ru-RU" sz="700" dirty="0" smtClean="0">
              <a:solidFill>
                <a:schemeClr val="bg2"/>
              </a:solidFill>
            </a:rPr>
            <a:t>Аэродинамика/Аэродинамика крыла/воздушного винта</a:t>
          </a:r>
          <a:endParaRPr lang="ru-RU" sz="700" dirty="0">
            <a:solidFill>
              <a:schemeClr val="bg2"/>
            </a:solidFill>
          </a:endParaRPr>
        </a:p>
      </dgm:t>
    </dgm:pt>
    <dgm:pt modelId="{CC11AB12-FDA1-4D7E-840D-E8635BCAB7E7}" type="parTrans" cxnId="{45EC03B0-317C-4142-BD41-EF2013EEC5A4}">
      <dgm:prSet/>
      <dgm:spPr/>
      <dgm:t>
        <a:bodyPr/>
        <a:lstStyle/>
        <a:p>
          <a:endParaRPr lang="ru-RU"/>
        </a:p>
      </dgm:t>
    </dgm:pt>
    <dgm:pt modelId="{5C5E81E0-B4DC-4F9A-B897-3CCFFCBFA202}" type="sibTrans" cxnId="{45EC03B0-317C-4142-BD41-EF2013EEC5A4}">
      <dgm:prSet/>
      <dgm:spPr/>
      <dgm:t>
        <a:bodyPr/>
        <a:lstStyle/>
        <a:p>
          <a:endParaRPr lang="ru-RU"/>
        </a:p>
      </dgm:t>
    </dgm:pt>
    <dgm:pt modelId="{6ED6C915-9619-4D13-8F95-24F0FAEDBBA3}">
      <dgm:prSet phldrT="[Текст]" custT="1"/>
      <dgm:spPr>
        <a:solidFill>
          <a:srgbClr val="00B0F0"/>
        </a:solidFill>
      </dgm:spPr>
      <dgm:t>
        <a:bodyPr/>
        <a:lstStyle/>
        <a:p>
          <a:r>
            <a:rPr lang="ru-RU" sz="700" dirty="0" smtClean="0">
              <a:solidFill>
                <a:schemeClr val="bg2"/>
              </a:solidFill>
            </a:rPr>
            <a:t>Газовая динамика</a:t>
          </a:r>
          <a:endParaRPr lang="ru-RU" sz="700" dirty="0">
            <a:solidFill>
              <a:schemeClr val="bg2"/>
            </a:solidFill>
          </a:endParaRPr>
        </a:p>
      </dgm:t>
    </dgm:pt>
    <dgm:pt modelId="{A24B860F-350D-4D57-84CD-5A0DB8EF7674}" type="parTrans" cxnId="{88111DD6-304D-43B6-97B3-176DFCADB5F4}">
      <dgm:prSet/>
      <dgm:spPr/>
      <dgm:t>
        <a:bodyPr/>
        <a:lstStyle/>
        <a:p>
          <a:endParaRPr lang="ru-RU"/>
        </a:p>
      </dgm:t>
    </dgm:pt>
    <dgm:pt modelId="{83CC64BE-4F6C-473F-8073-A94B54DC67F7}" type="sibTrans" cxnId="{88111DD6-304D-43B6-97B3-176DFCADB5F4}">
      <dgm:prSet/>
      <dgm:spPr/>
      <dgm:t>
        <a:bodyPr/>
        <a:lstStyle/>
        <a:p>
          <a:endParaRPr lang="ru-RU"/>
        </a:p>
      </dgm:t>
    </dgm:pt>
    <dgm:pt modelId="{25E4CD7A-05D9-48ED-B938-8DA5D16DFE8E}">
      <dgm:prSet phldrT="[Текст]" custT="1"/>
      <dgm:spPr>
        <a:solidFill>
          <a:srgbClr val="00B0F0"/>
        </a:solidFill>
      </dgm:spPr>
      <dgm:t>
        <a:bodyPr/>
        <a:lstStyle/>
        <a:p>
          <a:r>
            <a:rPr lang="ru-RU" sz="700" dirty="0" smtClean="0">
              <a:solidFill>
                <a:schemeClr val="bg2"/>
              </a:solidFill>
            </a:rPr>
            <a:t>Безопасность полетов при обледенении</a:t>
          </a:r>
          <a:endParaRPr lang="ru-RU" sz="700" dirty="0">
            <a:solidFill>
              <a:schemeClr val="bg2"/>
            </a:solidFill>
          </a:endParaRPr>
        </a:p>
      </dgm:t>
    </dgm:pt>
    <dgm:pt modelId="{13AEE391-FAC3-4280-8773-E6EC022C1798}" type="parTrans" cxnId="{3F558212-B1F1-432C-B9B0-2E2DCAE92A38}">
      <dgm:prSet/>
      <dgm:spPr/>
      <dgm:t>
        <a:bodyPr/>
        <a:lstStyle/>
        <a:p>
          <a:endParaRPr lang="ru-RU"/>
        </a:p>
      </dgm:t>
    </dgm:pt>
    <dgm:pt modelId="{60D3F7DD-3886-452A-93B2-868A800922B6}" type="sibTrans" cxnId="{3F558212-B1F1-432C-B9B0-2E2DCAE92A38}">
      <dgm:prSet/>
      <dgm:spPr/>
      <dgm:t>
        <a:bodyPr/>
        <a:lstStyle/>
        <a:p>
          <a:endParaRPr lang="ru-RU"/>
        </a:p>
      </dgm:t>
    </dgm:pt>
    <dgm:pt modelId="{CC4CAD3D-12E3-4C3A-BE1F-994FEEBBDE12}">
      <dgm:prSet phldrT="[Текст]" custT="1"/>
      <dgm:spPr>
        <a:solidFill>
          <a:srgbClr val="00B0F0"/>
        </a:solidFill>
      </dgm:spPr>
      <dgm:t>
        <a:bodyPr/>
        <a:lstStyle/>
        <a:p>
          <a:r>
            <a:rPr lang="ru-RU" sz="600" dirty="0" smtClean="0">
              <a:solidFill>
                <a:schemeClr val="bg2"/>
              </a:solidFill>
            </a:rPr>
            <a:t>Моделирование аэродинамических процессов</a:t>
          </a:r>
          <a:endParaRPr lang="ru-RU" sz="600" dirty="0">
            <a:solidFill>
              <a:schemeClr val="bg2"/>
            </a:solidFill>
          </a:endParaRPr>
        </a:p>
      </dgm:t>
    </dgm:pt>
    <dgm:pt modelId="{ACF44A9E-C9BF-47F3-8D1F-6199326DD981}" type="parTrans" cxnId="{6D894902-72F4-403A-83FB-25659E643E43}">
      <dgm:prSet/>
      <dgm:spPr/>
      <dgm:t>
        <a:bodyPr/>
        <a:lstStyle/>
        <a:p>
          <a:endParaRPr lang="ru-RU"/>
        </a:p>
      </dgm:t>
    </dgm:pt>
    <dgm:pt modelId="{95041287-8B0E-4737-971C-63A67A68F9D0}" type="sibTrans" cxnId="{6D894902-72F4-403A-83FB-25659E643E43}">
      <dgm:prSet/>
      <dgm:spPr/>
      <dgm:t>
        <a:bodyPr/>
        <a:lstStyle/>
        <a:p>
          <a:endParaRPr lang="ru-RU"/>
        </a:p>
      </dgm:t>
    </dgm:pt>
    <dgm:pt modelId="{00886F6A-DD02-4C80-A9E1-24EF4243FE7A}">
      <dgm:prSet phldrT="[Текст]" custT="1"/>
      <dgm:spPr>
        <a:solidFill>
          <a:srgbClr val="FFC000"/>
        </a:solidFill>
      </dgm:spPr>
      <dgm:t>
        <a:bodyPr/>
        <a:lstStyle/>
        <a:p>
          <a:r>
            <a:rPr lang="ru-RU" sz="700" dirty="0" smtClean="0">
              <a:solidFill>
                <a:schemeClr val="bg2"/>
              </a:solidFill>
            </a:rPr>
            <a:t>Газовая динамика</a:t>
          </a:r>
          <a:endParaRPr lang="ru-RU" sz="700" dirty="0">
            <a:solidFill>
              <a:schemeClr val="bg2"/>
            </a:solidFill>
          </a:endParaRPr>
        </a:p>
      </dgm:t>
    </dgm:pt>
    <dgm:pt modelId="{7ED8C859-5765-4B1B-B9D5-4DCAEDB4E869}" type="parTrans" cxnId="{7317FA71-B737-45DE-A268-A61BB0AB9489}">
      <dgm:prSet/>
      <dgm:spPr/>
      <dgm:t>
        <a:bodyPr/>
        <a:lstStyle/>
        <a:p>
          <a:endParaRPr lang="ru-RU"/>
        </a:p>
      </dgm:t>
    </dgm:pt>
    <dgm:pt modelId="{251EBE3E-30F3-4C4A-A1BD-F01BE958E4A7}" type="sibTrans" cxnId="{7317FA71-B737-45DE-A268-A61BB0AB9489}">
      <dgm:prSet/>
      <dgm:spPr/>
      <dgm:t>
        <a:bodyPr/>
        <a:lstStyle/>
        <a:p>
          <a:endParaRPr lang="ru-RU"/>
        </a:p>
      </dgm:t>
    </dgm:pt>
    <dgm:pt modelId="{D86D0F86-9F44-4F6C-A895-8AF06B07D5ED}">
      <dgm:prSet phldrT="[Текст]" custT="1"/>
      <dgm:spPr>
        <a:solidFill>
          <a:srgbClr val="00B0F0"/>
        </a:solidFill>
      </dgm:spPr>
      <dgm:t>
        <a:bodyPr/>
        <a:lstStyle/>
        <a:p>
          <a:r>
            <a:rPr lang="ru-RU" sz="700" dirty="0" smtClean="0">
              <a:solidFill>
                <a:schemeClr val="bg2"/>
              </a:solidFill>
            </a:rPr>
            <a:t>Гидродинамика</a:t>
          </a:r>
          <a:endParaRPr lang="ru-RU" sz="700" dirty="0">
            <a:solidFill>
              <a:schemeClr val="bg2"/>
            </a:solidFill>
          </a:endParaRPr>
        </a:p>
      </dgm:t>
    </dgm:pt>
    <dgm:pt modelId="{31AB10E2-0F6A-4742-95F7-60E0BCC0ACDE}" type="parTrans" cxnId="{FECFC3A4-E009-49AC-BCDC-09761340D1B9}">
      <dgm:prSet/>
      <dgm:spPr/>
      <dgm:t>
        <a:bodyPr/>
        <a:lstStyle/>
        <a:p>
          <a:endParaRPr lang="ru-RU"/>
        </a:p>
      </dgm:t>
    </dgm:pt>
    <dgm:pt modelId="{6FFC7A1B-831B-47C8-8A9B-E741C937AC95}" type="sibTrans" cxnId="{FECFC3A4-E009-49AC-BCDC-09761340D1B9}">
      <dgm:prSet/>
      <dgm:spPr/>
      <dgm:t>
        <a:bodyPr/>
        <a:lstStyle/>
        <a:p>
          <a:endParaRPr lang="ru-RU"/>
        </a:p>
      </dgm:t>
    </dgm:pt>
    <dgm:pt modelId="{2095458E-8B4E-49C7-BE6C-084BA925F3CA}">
      <dgm:prSet phldrT="[Текст]" custT="1"/>
      <dgm:spPr>
        <a:solidFill>
          <a:srgbClr val="00B0F0"/>
        </a:solidFill>
      </dgm:spPr>
      <dgm:t>
        <a:bodyPr/>
        <a:lstStyle/>
        <a:p>
          <a:r>
            <a:rPr lang="ru-RU" sz="700" dirty="0" smtClean="0">
              <a:solidFill>
                <a:schemeClr val="bg2"/>
              </a:solidFill>
            </a:rPr>
            <a:t>Динамика полета</a:t>
          </a:r>
          <a:endParaRPr lang="ru-RU" sz="700" dirty="0">
            <a:solidFill>
              <a:schemeClr val="bg2"/>
            </a:solidFill>
          </a:endParaRPr>
        </a:p>
      </dgm:t>
    </dgm:pt>
    <dgm:pt modelId="{EEB412F5-2466-4C5C-8222-A0E8C18EF979}" type="parTrans" cxnId="{71A3C993-429F-47B0-A6F7-03C8F6E2970D}">
      <dgm:prSet/>
      <dgm:spPr/>
      <dgm:t>
        <a:bodyPr/>
        <a:lstStyle/>
        <a:p>
          <a:endParaRPr lang="ru-RU"/>
        </a:p>
      </dgm:t>
    </dgm:pt>
    <dgm:pt modelId="{9A82F569-981F-4D4B-973E-2D89538EA86D}" type="sibTrans" cxnId="{71A3C993-429F-47B0-A6F7-03C8F6E2970D}">
      <dgm:prSet/>
      <dgm:spPr/>
      <dgm:t>
        <a:bodyPr/>
        <a:lstStyle/>
        <a:p>
          <a:endParaRPr lang="ru-RU"/>
        </a:p>
      </dgm:t>
    </dgm:pt>
    <dgm:pt modelId="{A32659A8-472D-4AE1-9293-F7A221FD2F38}">
      <dgm:prSet phldrT="[Текст]" custT="1"/>
      <dgm:spPr>
        <a:solidFill>
          <a:srgbClr val="00B0F0"/>
        </a:solidFill>
      </dgm:spPr>
      <dgm:t>
        <a:bodyPr/>
        <a:lstStyle/>
        <a:p>
          <a:r>
            <a:rPr lang="ru-RU" sz="600" dirty="0" smtClean="0">
              <a:solidFill>
                <a:schemeClr val="bg2"/>
              </a:solidFill>
            </a:rPr>
            <a:t>Неравновесные и высокотемпературные течения газов</a:t>
          </a:r>
          <a:endParaRPr lang="ru-RU" sz="600" dirty="0">
            <a:solidFill>
              <a:schemeClr val="bg2"/>
            </a:solidFill>
          </a:endParaRPr>
        </a:p>
      </dgm:t>
    </dgm:pt>
    <dgm:pt modelId="{EDC7795F-9846-4BA4-BCA2-C7F0E358E9C3}" type="parTrans" cxnId="{BFA5F615-F046-4305-AC01-AC4E7CF4988E}">
      <dgm:prSet/>
      <dgm:spPr/>
      <dgm:t>
        <a:bodyPr/>
        <a:lstStyle/>
        <a:p>
          <a:endParaRPr lang="ru-RU"/>
        </a:p>
      </dgm:t>
    </dgm:pt>
    <dgm:pt modelId="{4BAD71C1-DE19-4E73-B765-19CF2A5AF999}" type="sibTrans" cxnId="{BFA5F615-F046-4305-AC01-AC4E7CF4988E}">
      <dgm:prSet/>
      <dgm:spPr/>
      <dgm:t>
        <a:bodyPr/>
        <a:lstStyle/>
        <a:p>
          <a:endParaRPr lang="ru-RU"/>
        </a:p>
      </dgm:t>
    </dgm:pt>
    <dgm:pt modelId="{81A7FA17-302A-4B10-8437-475BB7023CA2}">
      <dgm:prSet phldrT="[Текст]" custT="1"/>
      <dgm:spPr>
        <a:solidFill>
          <a:srgbClr val="00B0F0"/>
        </a:solidFill>
      </dgm:spPr>
      <dgm:t>
        <a:bodyPr/>
        <a:lstStyle/>
        <a:p>
          <a:r>
            <a:rPr lang="ru-RU" sz="800" dirty="0" smtClean="0">
              <a:solidFill>
                <a:schemeClr val="bg2"/>
              </a:solidFill>
            </a:rPr>
            <a:t>Управление пограничным слоем</a:t>
          </a:r>
          <a:endParaRPr lang="ru-RU" sz="800" dirty="0">
            <a:solidFill>
              <a:schemeClr val="bg2"/>
            </a:solidFill>
          </a:endParaRPr>
        </a:p>
      </dgm:t>
    </dgm:pt>
    <dgm:pt modelId="{C34F12DC-508D-4EE9-AAA4-D78CBF7DE66F}" type="parTrans" cxnId="{2C7660B3-A135-4A33-9535-14B6E9E92AC2}">
      <dgm:prSet/>
      <dgm:spPr/>
      <dgm:t>
        <a:bodyPr/>
        <a:lstStyle/>
        <a:p>
          <a:endParaRPr lang="ru-RU"/>
        </a:p>
      </dgm:t>
    </dgm:pt>
    <dgm:pt modelId="{2FACC2DF-A7D7-481D-87C7-3600416A546E}" type="sibTrans" cxnId="{2C7660B3-A135-4A33-9535-14B6E9E92AC2}">
      <dgm:prSet/>
      <dgm:spPr/>
      <dgm:t>
        <a:bodyPr/>
        <a:lstStyle/>
        <a:p>
          <a:endParaRPr lang="ru-RU"/>
        </a:p>
      </dgm:t>
    </dgm:pt>
    <dgm:pt modelId="{1BD4B684-8199-4AE6-9B80-DECBA10DF896}">
      <dgm:prSet phldrT="[Текст]" custT="1"/>
      <dgm:spPr>
        <a:solidFill>
          <a:srgbClr val="00B0F0"/>
        </a:solidFill>
      </dgm:spPr>
      <dgm:t>
        <a:bodyPr/>
        <a:lstStyle/>
        <a:p>
          <a:r>
            <a:rPr lang="ru-RU" sz="600" dirty="0" smtClean="0">
              <a:solidFill>
                <a:schemeClr val="bg2"/>
              </a:solidFill>
            </a:rPr>
            <a:t>Сверхзвуковое и гиперзвуковое обтекание тел</a:t>
          </a:r>
          <a:endParaRPr lang="ru-RU" sz="600" dirty="0">
            <a:solidFill>
              <a:schemeClr val="bg2"/>
            </a:solidFill>
          </a:endParaRPr>
        </a:p>
      </dgm:t>
    </dgm:pt>
    <dgm:pt modelId="{1A89D934-0A14-4561-AB23-70F98EA07315}" type="parTrans" cxnId="{4B18A68D-308B-4FCF-ABB5-D24268284C3A}">
      <dgm:prSet/>
      <dgm:spPr/>
      <dgm:t>
        <a:bodyPr/>
        <a:lstStyle/>
        <a:p>
          <a:endParaRPr lang="ru-RU"/>
        </a:p>
      </dgm:t>
    </dgm:pt>
    <dgm:pt modelId="{555F925A-CF87-4432-B3EA-5F9EF04AC369}" type="sibTrans" cxnId="{4B18A68D-308B-4FCF-ABB5-D24268284C3A}">
      <dgm:prSet/>
      <dgm:spPr/>
      <dgm:t>
        <a:bodyPr/>
        <a:lstStyle/>
        <a:p>
          <a:endParaRPr lang="ru-RU"/>
        </a:p>
      </dgm:t>
    </dgm:pt>
    <dgm:pt modelId="{0C8C17E9-87D5-472C-9206-B92EF4BA4BE7}">
      <dgm:prSet phldrT="[Текст]" custT="1"/>
      <dgm:spPr>
        <a:solidFill>
          <a:srgbClr val="FFC000"/>
        </a:solidFill>
      </dgm:spPr>
      <dgm:t>
        <a:bodyPr/>
        <a:lstStyle/>
        <a:p>
          <a:r>
            <a:rPr lang="ru-RU" sz="800" dirty="0" smtClean="0">
              <a:solidFill>
                <a:schemeClr val="bg2"/>
              </a:solidFill>
            </a:rPr>
            <a:t>Управление пограничным слоем</a:t>
          </a:r>
          <a:endParaRPr lang="ru-RU" sz="800" dirty="0">
            <a:solidFill>
              <a:schemeClr val="bg2"/>
            </a:solidFill>
          </a:endParaRPr>
        </a:p>
      </dgm:t>
    </dgm:pt>
    <dgm:pt modelId="{D0A7EC89-F221-4149-8A8E-AE5628BD1E6D}" type="parTrans" cxnId="{8684FD78-B8F5-4473-87C8-AEA0D6D1923C}">
      <dgm:prSet/>
      <dgm:spPr/>
      <dgm:t>
        <a:bodyPr/>
        <a:lstStyle/>
        <a:p>
          <a:endParaRPr lang="ru-RU"/>
        </a:p>
      </dgm:t>
    </dgm:pt>
    <dgm:pt modelId="{D0F2E553-6D3F-47F0-BA70-681EBE4ECDD1}" type="sibTrans" cxnId="{8684FD78-B8F5-4473-87C8-AEA0D6D1923C}">
      <dgm:prSet/>
      <dgm:spPr/>
      <dgm:t>
        <a:bodyPr/>
        <a:lstStyle/>
        <a:p>
          <a:endParaRPr lang="ru-RU"/>
        </a:p>
      </dgm:t>
    </dgm:pt>
    <dgm:pt modelId="{45038E91-340E-4B80-8DBD-773FA2060FC5}">
      <dgm:prSet phldrT="[Текст]"/>
      <dgm:spPr>
        <a:solidFill>
          <a:srgbClr val="92D050"/>
        </a:solidFill>
      </dgm:spPr>
      <dgm:t>
        <a:bodyPr/>
        <a:lstStyle/>
        <a:p>
          <a:r>
            <a:rPr lang="ru-RU" dirty="0" smtClean="0">
              <a:solidFill>
                <a:schemeClr val="tx1"/>
              </a:solidFill>
            </a:rPr>
            <a:t>Анализ и обработка речи</a:t>
          </a:r>
          <a:endParaRPr lang="ru-RU" dirty="0">
            <a:solidFill>
              <a:schemeClr val="tx1"/>
            </a:solidFill>
          </a:endParaRPr>
        </a:p>
      </dgm:t>
    </dgm:pt>
    <dgm:pt modelId="{6AEA4BF8-E09C-44A7-AFA9-252E9930A7F6}" type="parTrans" cxnId="{7E4F0956-073F-4C25-B3D0-17C06A20CD5F}">
      <dgm:prSet/>
      <dgm:spPr/>
      <dgm:t>
        <a:bodyPr/>
        <a:lstStyle/>
        <a:p>
          <a:endParaRPr lang="ru-RU"/>
        </a:p>
      </dgm:t>
    </dgm:pt>
    <dgm:pt modelId="{7CC9DEF1-D5FD-4CF9-8A41-0A923722C501}" type="sibTrans" cxnId="{7E4F0956-073F-4C25-B3D0-17C06A20CD5F}">
      <dgm:prSet/>
      <dgm:spPr/>
      <dgm:t>
        <a:bodyPr/>
        <a:lstStyle/>
        <a:p>
          <a:endParaRPr lang="ru-RU"/>
        </a:p>
      </dgm:t>
    </dgm:pt>
    <dgm:pt modelId="{301CD1AB-B352-4033-AF4B-7405FD7A8B47}">
      <dgm:prSet phldrT="[Текст]"/>
      <dgm:spPr>
        <a:solidFill>
          <a:srgbClr val="92D050"/>
        </a:solidFill>
      </dgm:spPr>
      <dgm:t>
        <a:bodyPr/>
        <a:lstStyle/>
        <a:p>
          <a:r>
            <a:rPr lang="ru-RU" dirty="0" smtClean="0">
              <a:solidFill>
                <a:schemeClr val="tx1"/>
              </a:solidFill>
            </a:rPr>
            <a:t>Визуализация результатов работы сложных алгоритмов</a:t>
          </a:r>
          <a:endParaRPr lang="ru-RU" dirty="0">
            <a:solidFill>
              <a:schemeClr val="tx1"/>
            </a:solidFill>
          </a:endParaRPr>
        </a:p>
      </dgm:t>
    </dgm:pt>
    <dgm:pt modelId="{683561FA-DCA7-4380-9A96-4CC50F563215}" type="parTrans" cxnId="{6D7100DA-C92C-4978-B33C-63175426A921}">
      <dgm:prSet/>
      <dgm:spPr/>
      <dgm:t>
        <a:bodyPr/>
        <a:lstStyle/>
        <a:p>
          <a:endParaRPr lang="ru-RU"/>
        </a:p>
      </dgm:t>
    </dgm:pt>
    <dgm:pt modelId="{BEDF525E-917D-4B61-9A42-28C37E9C6C6C}" type="sibTrans" cxnId="{6D7100DA-C92C-4978-B33C-63175426A921}">
      <dgm:prSet/>
      <dgm:spPr/>
      <dgm:t>
        <a:bodyPr/>
        <a:lstStyle/>
        <a:p>
          <a:endParaRPr lang="ru-RU"/>
        </a:p>
      </dgm:t>
    </dgm:pt>
    <dgm:pt modelId="{23A5A38A-CFA1-45CB-A0DA-DCE29A86FDAF}">
      <dgm:prSet phldrT="[Текст]"/>
      <dgm:spPr>
        <a:solidFill>
          <a:srgbClr val="92D050"/>
        </a:solidFill>
      </dgm:spPr>
      <dgm:t>
        <a:bodyPr/>
        <a:lstStyle/>
        <a:p>
          <a:r>
            <a:rPr lang="ru-RU" dirty="0" smtClean="0">
              <a:solidFill>
                <a:schemeClr val="tx1"/>
              </a:solidFill>
            </a:rPr>
            <a:t>Методы интеллектуального анализа данных</a:t>
          </a:r>
          <a:endParaRPr lang="ru-RU" dirty="0">
            <a:solidFill>
              <a:schemeClr val="tx1"/>
            </a:solidFill>
          </a:endParaRPr>
        </a:p>
      </dgm:t>
    </dgm:pt>
    <dgm:pt modelId="{7279BA85-6232-4B64-9A64-141FF820E903}" type="parTrans" cxnId="{5DB54A1E-D36F-42C3-B403-4CD147883EFB}">
      <dgm:prSet/>
      <dgm:spPr/>
      <dgm:t>
        <a:bodyPr/>
        <a:lstStyle/>
        <a:p>
          <a:endParaRPr lang="ru-RU"/>
        </a:p>
      </dgm:t>
    </dgm:pt>
    <dgm:pt modelId="{6A7B6AED-F76A-4E44-84F2-29456D1FFA27}" type="sibTrans" cxnId="{5DB54A1E-D36F-42C3-B403-4CD147883EFB}">
      <dgm:prSet/>
      <dgm:spPr/>
      <dgm:t>
        <a:bodyPr/>
        <a:lstStyle/>
        <a:p>
          <a:endParaRPr lang="ru-RU"/>
        </a:p>
      </dgm:t>
    </dgm:pt>
    <dgm:pt modelId="{B344D329-C2B1-4AE4-9FAC-B5080ED56B91}">
      <dgm:prSet phldrT="[Текст]"/>
      <dgm:spPr>
        <a:solidFill>
          <a:srgbClr val="92D050"/>
        </a:solidFill>
      </dgm:spPr>
      <dgm:t>
        <a:bodyPr/>
        <a:lstStyle/>
        <a:p>
          <a:r>
            <a:rPr lang="ru-RU" dirty="0" smtClean="0">
              <a:solidFill>
                <a:schemeClr val="tx1"/>
              </a:solidFill>
            </a:rPr>
            <a:t>Обработка изображений</a:t>
          </a:r>
          <a:endParaRPr lang="ru-RU" dirty="0">
            <a:solidFill>
              <a:schemeClr val="tx1"/>
            </a:solidFill>
          </a:endParaRPr>
        </a:p>
      </dgm:t>
    </dgm:pt>
    <dgm:pt modelId="{7EDAB000-8E71-4591-9DB6-92F08492B2DD}" type="parTrans" cxnId="{A7B766A0-C88A-4DE8-B30E-AF51565C86B3}">
      <dgm:prSet/>
      <dgm:spPr/>
      <dgm:t>
        <a:bodyPr/>
        <a:lstStyle/>
        <a:p>
          <a:endParaRPr lang="ru-RU"/>
        </a:p>
      </dgm:t>
    </dgm:pt>
    <dgm:pt modelId="{4037994B-623B-4101-81B5-C63060729C31}" type="sibTrans" cxnId="{A7B766A0-C88A-4DE8-B30E-AF51565C86B3}">
      <dgm:prSet/>
      <dgm:spPr/>
      <dgm:t>
        <a:bodyPr/>
        <a:lstStyle/>
        <a:p>
          <a:endParaRPr lang="ru-RU"/>
        </a:p>
      </dgm:t>
    </dgm:pt>
    <dgm:pt modelId="{E447F255-135E-4D10-AB65-17817DF697D0}">
      <dgm:prSet phldrT="[Текст]"/>
      <dgm:spPr>
        <a:solidFill>
          <a:srgbClr val="92D050"/>
        </a:solidFill>
      </dgm:spPr>
      <dgm:t>
        <a:bodyPr/>
        <a:lstStyle/>
        <a:p>
          <a:r>
            <a:rPr lang="ru-RU" dirty="0" smtClean="0">
              <a:solidFill>
                <a:schemeClr val="tx1"/>
              </a:solidFill>
            </a:rPr>
            <a:t>Системы управления, системы поддержки принятия решений</a:t>
          </a:r>
          <a:endParaRPr lang="ru-RU" dirty="0">
            <a:solidFill>
              <a:schemeClr val="tx1"/>
            </a:solidFill>
          </a:endParaRPr>
        </a:p>
      </dgm:t>
    </dgm:pt>
    <dgm:pt modelId="{79B710B4-FB32-4F6B-BC4E-8FE10C727D21}" type="parTrans" cxnId="{0A60FAAD-74E0-4B74-A279-9A637D5D72A8}">
      <dgm:prSet/>
      <dgm:spPr/>
      <dgm:t>
        <a:bodyPr/>
        <a:lstStyle/>
        <a:p>
          <a:endParaRPr lang="ru-RU"/>
        </a:p>
      </dgm:t>
    </dgm:pt>
    <dgm:pt modelId="{AB12016B-BC9C-4649-A83D-299602B7B4A2}" type="sibTrans" cxnId="{0A60FAAD-74E0-4B74-A279-9A637D5D72A8}">
      <dgm:prSet/>
      <dgm:spPr/>
      <dgm:t>
        <a:bodyPr/>
        <a:lstStyle/>
        <a:p>
          <a:endParaRPr lang="ru-RU"/>
        </a:p>
      </dgm:t>
    </dgm:pt>
    <dgm:pt modelId="{C083A8E2-74BB-4631-9CD7-C0305BF3DB3D}">
      <dgm:prSet phldrT="[Текст]"/>
      <dgm:spPr>
        <a:solidFill>
          <a:srgbClr val="92D050"/>
        </a:solidFill>
      </dgm:spPr>
      <dgm:t>
        <a:bodyPr/>
        <a:lstStyle/>
        <a:p>
          <a:r>
            <a:rPr lang="ru-RU" dirty="0" smtClean="0">
              <a:solidFill>
                <a:schemeClr val="tx1"/>
              </a:solidFill>
            </a:rPr>
            <a:t>Системный анализ, исследование операций, теория оптимизации</a:t>
          </a:r>
          <a:endParaRPr lang="ru-RU" dirty="0">
            <a:solidFill>
              <a:schemeClr val="tx1"/>
            </a:solidFill>
          </a:endParaRPr>
        </a:p>
      </dgm:t>
    </dgm:pt>
    <dgm:pt modelId="{EFF059DF-CDAA-4C10-95B8-E2A540D9C6DE}" type="parTrans" cxnId="{0BF44863-A38B-4835-822D-F89765F08903}">
      <dgm:prSet/>
      <dgm:spPr/>
      <dgm:t>
        <a:bodyPr/>
        <a:lstStyle/>
        <a:p>
          <a:endParaRPr lang="ru-RU"/>
        </a:p>
      </dgm:t>
    </dgm:pt>
    <dgm:pt modelId="{3E9CA0DB-899E-48D6-A2A1-D65634672605}" type="sibTrans" cxnId="{0BF44863-A38B-4835-822D-F89765F08903}">
      <dgm:prSet/>
      <dgm:spPr/>
      <dgm:t>
        <a:bodyPr/>
        <a:lstStyle/>
        <a:p>
          <a:endParaRPr lang="ru-RU"/>
        </a:p>
      </dgm:t>
    </dgm:pt>
    <dgm:pt modelId="{7306D439-D872-4175-97C5-359012C70DDE}">
      <dgm:prSet phldrT="[Текст]"/>
      <dgm:spPr>
        <a:solidFill>
          <a:srgbClr val="92D050"/>
        </a:solidFill>
      </dgm:spPr>
      <dgm:t>
        <a:bodyPr/>
        <a:lstStyle/>
        <a:p>
          <a:r>
            <a:rPr lang="ru-RU" dirty="0" smtClean="0">
              <a:solidFill>
                <a:schemeClr val="tx1"/>
              </a:solidFill>
            </a:rPr>
            <a:t>Техническое зрение</a:t>
          </a:r>
          <a:endParaRPr lang="ru-RU" dirty="0">
            <a:solidFill>
              <a:schemeClr val="tx1"/>
            </a:solidFill>
          </a:endParaRPr>
        </a:p>
      </dgm:t>
    </dgm:pt>
    <dgm:pt modelId="{0D1DE653-ADC0-42C1-AD0D-78B224F3582A}" type="parTrans" cxnId="{940BF296-B25A-4F0B-AB55-750D93F9844E}">
      <dgm:prSet/>
      <dgm:spPr/>
      <dgm:t>
        <a:bodyPr/>
        <a:lstStyle/>
        <a:p>
          <a:endParaRPr lang="ru-RU"/>
        </a:p>
      </dgm:t>
    </dgm:pt>
    <dgm:pt modelId="{A848AE9D-6BE3-435D-8BF5-39CD17F9A47D}" type="sibTrans" cxnId="{940BF296-B25A-4F0B-AB55-750D93F9844E}">
      <dgm:prSet/>
      <dgm:spPr/>
      <dgm:t>
        <a:bodyPr/>
        <a:lstStyle/>
        <a:p>
          <a:endParaRPr lang="ru-RU"/>
        </a:p>
      </dgm:t>
    </dgm:pt>
    <dgm:pt modelId="{DBD05E3A-BA2F-4519-8812-E5999AC0D0E9}">
      <dgm:prSet phldrT="[Текст]" custT="1"/>
      <dgm:spPr>
        <a:solidFill>
          <a:srgbClr val="92D050"/>
        </a:solidFill>
      </dgm:spPr>
      <dgm:t>
        <a:bodyPr/>
        <a:lstStyle/>
        <a:p>
          <a:r>
            <a:rPr lang="ru-RU" sz="800" dirty="0" smtClean="0">
              <a:solidFill>
                <a:schemeClr val="tx1"/>
              </a:solidFill>
            </a:rPr>
            <a:t>Моделирование воздушного движения</a:t>
          </a:r>
          <a:endParaRPr lang="ru-RU" sz="800" dirty="0">
            <a:solidFill>
              <a:schemeClr val="tx1"/>
            </a:solidFill>
          </a:endParaRPr>
        </a:p>
      </dgm:t>
    </dgm:pt>
    <dgm:pt modelId="{8F7171F2-296B-4B43-9873-A89C3506310B}" type="parTrans" cxnId="{AB9D12CC-A81D-4744-8995-ECADE8EE265A}">
      <dgm:prSet/>
      <dgm:spPr/>
      <dgm:t>
        <a:bodyPr/>
        <a:lstStyle/>
        <a:p>
          <a:endParaRPr lang="ru-RU"/>
        </a:p>
      </dgm:t>
    </dgm:pt>
    <dgm:pt modelId="{6248ED62-3342-4B81-8A0E-D415FDE4B529}" type="sibTrans" cxnId="{AB9D12CC-A81D-4744-8995-ECADE8EE265A}">
      <dgm:prSet/>
      <dgm:spPr/>
      <dgm:t>
        <a:bodyPr/>
        <a:lstStyle/>
        <a:p>
          <a:endParaRPr lang="ru-RU"/>
        </a:p>
      </dgm:t>
    </dgm:pt>
    <dgm:pt modelId="{2EF9F336-DEC3-46CF-AAC5-C41CAB4DFEE2}" type="pres">
      <dgm:prSet presAssocID="{5D503039-E3A6-43BA-8D0E-695D21DCDE85}" presName="theList" presStyleCnt="0">
        <dgm:presLayoutVars>
          <dgm:dir/>
          <dgm:animLvl val="lvl"/>
          <dgm:resizeHandles val="exact"/>
        </dgm:presLayoutVars>
      </dgm:prSet>
      <dgm:spPr/>
      <dgm:t>
        <a:bodyPr/>
        <a:lstStyle/>
        <a:p>
          <a:endParaRPr lang="ru-RU"/>
        </a:p>
      </dgm:t>
    </dgm:pt>
    <dgm:pt modelId="{AE56CE5D-9281-4709-848A-359857F4FD3D}" type="pres">
      <dgm:prSet presAssocID="{D0B1F04B-BE81-4923-A9B2-045772F96E56}" presName="compNode" presStyleCnt="0"/>
      <dgm:spPr/>
    </dgm:pt>
    <dgm:pt modelId="{B4D6F9EF-D147-4201-B185-4AA93859DBD3}" type="pres">
      <dgm:prSet presAssocID="{D0B1F04B-BE81-4923-A9B2-045772F96E56}" presName="aNode" presStyleLbl="bgShp" presStyleIdx="0" presStyleCnt="4"/>
      <dgm:spPr/>
      <dgm:t>
        <a:bodyPr/>
        <a:lstStyle/>
        <a:p>
          <a:endParaRPr lang="ru-RU"/>
        </a:p>
      </dgm:t>
    </dgm:pt>
    <dgm:pt modelId="{E59CDADC-1736-46AD-A1E2-48F8A12FEB29}" type="pres">
      <dgm:prSet presAssocID="{D0B1F04B-BE81-4923-A9B2-045772F96E56}" presName="textNode" presStyleLbl="bgShp" presStyleIdx="0" presStyleCnt="4"/>
      <dgm:spPr/>
      <dgm:t>
        <a:bodyPr/>
        <a:lstStyle/>
        <a:p>
          <a:endParaRPr lang="ru-RU"/>
        </a:p>
      </dgm:t>
    </dgm:pt>
    <dgm:pt modelId="{0957FD52-AA7B-4ABE-AD80-FD76CE3796D2}" type="pres">
      <dgm:prSet presAssocID="{D0B1F04B-BE81-4923-A9B2-045772F96E56}" presName="compChildNode" presStyleCnt="0"/>
      <dgm:spPr/>
    </dgm:pt>
    <dgm:pt modelId="{2F433C6D-ADD7-4404-BF77-9B53D5E3DF5A}" type="pres">
      <dgm:prSet presAssocID="{D0B1F04B-BE81-4923-A9B2-045772F96E56}" presName="theInnerList" presStyleCnt="0"/>
      <dgm:spPr/>
    </dgm:pt>
    <dgm:pt modelId="{3539F168-B327-4DBE-9ABB-58C5C3E1937E}" type="pres">
      <dgm:prSet presAssocID="{BEBBD9C9-DE3E-49EB-B484-12AC5385AF04}" presName="childNode" presStyleLbl="node1" presStyleIdx="0" presStyleCnt="34" custLinFactNeighborX="1057" custLinFactNeighborY="14553">
        <dgm:presLayoutVars>
          <dgm:bulletEnabled val="1"/>
        </dgm:presLayoutVars>
      </dgm:prSet>
      <dgm:spPr/>
      <dgm:t>
        <a:bodyPr/>
        <a:lstStyle/>
        <a:p>
          <a:endParaRPr lang="ru-RU"/>
        </a:p>
      </dgm:t>
    </dgm:pt>
    <dgm:pt modelId="{B876F8C3-877A-48E1-A757-9AB4AA9593BA}" type="pres">
      <dgm:prSet presAssocID="{BEBBD9C9-DE3E-49EB-B484-12AC5385AF04}" presName="aSpace2" presStyleCnt="0"/>
      <dgm:spPr/>
    </dgm:pt>
    <dgm:pt modelId="{72025A66-AB36-43FB-80CC-F1B5EDA5D3C0}" type="pres">
      <dgm:prSet presAssocID="{1E695D56-F16E-4A5B-A261-9BC378445698}" presName="childNode" presStyleLbl="node1" presStyleIdx="1" presStyleCnt="34">
        <dgm:presLayoutVars>
          <dgm:bulletEnabled val="1"/>
        </dgm:presLayoutVars>
      </dgm:prSet>
      <dgm:spPr/>
      <dgm:t>
        <a:bodyPr/>
        <a:lstStyle/>
        <a:p>
          <a:endParaRPr lang="ru-RU"/>
        </a:p>
      </dgm:t>
    </dgm:pt>
    <dgm:pt modelId="{E79B26D7-64C0-4C73-9585-7B1EB24BE4D7}" type="pres">
      <dgm:prSet presAssocID="{1E695D56-F16E-4A5B-A261-9BC378445698}" presName="aSpace2" presStyleCnt="0"/>
      <dgm:spPr/>
    </dgm:pt>
    <dgm:pt modelId="{C0D4E3F9-ED00-4DFE-B0C7-60F1D7EFC892}" type="pres">
      <dgm:prSet presAssocID="{EB8FD437-8E3E-4B5C-97B0-C133443240F1}" presName="childNode" presStyleLbl="node1" presStyleIdx="2" presStyleCnt="34">
        <dgm:presLayoutVars>
          <dgm:bulletEnabled val="1"/>
        </dgm:presLayoutVars>
      </dgm:prSet>
      <dgm:spPr/>
      <dgm:t>
        <a:bodyPr/>
        <a:lstStyle/>
        <a:p>
          <a:endParaRPr lang="ru-RU"/>
        </a:p>
      </dgm:t>
    </dgm:pt>
    <dgm:pt modelId="{A75DA7B7-66C0-4462-8580-59906EA787D6}" type="pres">
      <dgm:prSet presAssocID="{D0B1F04B-BE81-4923-A9B2-045772F96E56}" presName="aSpace" presStyleCnt="0"/>
      <dgm:spPr/>
    </dgm:pt>
    <dgm:pt modelId="{E84E81F0-931A-4FCE-8DAA-3B51B24088EE}" type="pres">
      <dgm:prSet presAssocID="{4095FA1C-A928-4A9F-AD09-DB4916A293BA}" presName="compNode" presStyleCnt="0"/>
      <dgm:spPr/>
    </dgm:pt>
    <dgm:pt modelId="{5C3C002B-C511-4FC2-A7AE-6C830CE157C3}" type="pres">
      <dgm:prSet presAssocID="{4095FA1C-A928-4A9F-AD09-DB4916A293BA}" presName="aNode" presStyleLbl="bgShp" presStyleIdx="1" presStyleCnt="4" custLinFactNeighborX="-623" custLinFactNeighborY="-4198"/>
      <dgm:spPr/>
      <dgm:t>
        <a:bodyPr/>
        <a:lstStyle/>
        <a:p>
          <a:endParaRPr lang="ru-RU"/>
        </a:p>
      </dgm:t>
    </dgm:pt>
    <dgm:pt modelId="{8DB2AFF7-4652-444A-8CBB-ED44B3CD83B7}" type="pres">
      <dgm:prSet presAssocID="{4095FA1C-A928-4A9F-AD09-DB4916A293BA}" presName="textNode" presStyleLbl="bgShp" presStyleIdx="1" presStyleCnt="4"/>
      <dgm:spPr/>
      <dgm:t>
        <a:bodyPr/>
        <a:lstStyle/>
        <a:p>
          <a:endParaRPr lang="ru-RU"/>
        </a:p>
      </dgm:t>
    </dgm:pt>
    <dgm:pt modelId="{241093AC-5B2F-423C-A7DC-793473CC79D8}" type="pres">
      <dgm:prSet presAssocID="{4095FA1C-A928-4A9F-AD09-DB4916A293BA}" presName="compChildNode" presStyleCnt="0"/>
      <dgm:spPr/>
    </dgm:pt>
    <dgm:pt modelId="{220418D1-2AC9-44BC-A7CF-E69741D3100A}" type="pres">
      <dgm:prSet presAssocID="{4095FA1C-A928-4A9F-AD09-DB4916A293BA}" presName="theInnerList" presStyleCnt="0"/>
      <dgm:spPr/>
    </dgm:pt>
    <dgm:pt modelId="{EFD953AA-2266-4398-B5EB-0D2D3F41FC0C}" type="pres">
      <dgm:prSet presAssocID="{DB892C86-1265-46CA-AE0D-7BA7DE401B1F}" presName="childNode" presStyleLbl="node1" presStyleIdx="3" presStyleCnt="34">
        <dgm:presLayoutVars>
          <dgm:bulletEnabled val="1"/>
        </dgm:presLayoutVars>
      </dgm:prSet>
      <dgm:spPr/>
      <dgm:t>
        <a:bodyPr/>
        <a:lstStyle/>
        <a:p>
          <a:endParaRPr lang="ru-RU"/>
        </a:p>
      </dgm:t>
    </dgm:pt>
    <dgm:pt modelId="{7B437901-98BB-47E5-9C48-BA102FA56B1E}" type="pres">
      <dgm:prSet presAssocID="{DB892C86-1265-46CA-AE0D-7BA7DE401B1F}" presName="aSpace2" presStyleCnt="0"/>
      <dgm:spPr/>
    </dgm:pt>
    <dgm:pt modelId="{D007A782-8FB9-462C-8C9F-C65943588F0E}" type="pres">
      <dgm:prSet presAssocID="{852D64E6-FDCF-48FC-8CE2-615C015245E5}" presName="childNode" presStyleLbl="node1" presStyleIdx="4" presStyleCnt="34">
        <dgm:presLayoutVars>
          <dgm:bulletEnabled val="1"/>
        </dgm:presLayoutVars>
      </dgm:prSet>
      <dgm:spPr/>
      <dgm:t>
        <a:bodyPr/>
        <a:lstStyle/>
        <a:p>
          <a:endParaRPr lang="ru-RU"/>
        </a:p>
      </dgm:t>
    </dgm:pt>
    <dgm:pt modelId="{1511F146-B574-4008-A369-50B8D5D2E365}" type="pres">
      <dgm:prSet presAssocID="{852D64E6-FDCF-48FC-8CE2-615C015245E5}" presName="aSpace2" presStyleCnt="0"/>
      <dgm:spPr/>
    </dgm:pt>
    <dgm:pt modelId="{1AD04B93-A7C8-4AFA-B2F1-8CD7049CBB98}" type="pres">
      <dgm:prSet presAssocID="{7AC25691-CEA3-48FD-8F94-28228A733286}" presName="childNode" presStyleLbl="node1" presStyleIdx="5" presStyleCnt="34">
        <dgm:presLayoutVars>
          <dgm:bulletEnabled val="1"/>
        </dgm:presLayoutVars>
      </dgm:prSet>
      <dgm:spPr/>
      <dgm:t>
        <a:bodyPr/>
        <a:lstStyle/>
        <a:p>
          <a:endParaRPr lang="ru-RU"/>
        </a:p>
      </dgm:t>
    </dgm:pt>
    <dgm:pt modelId="{F052FEF0-6964-47EB-B102-E98E6E4173AE}" type="pres">
      <dgm:prSet presAssocID="{7AC25691-CEA3-48FD-8F94-28228A733286}" presName="aSpace2" presStyleCnt="0"/>
      <dgm:spPr/>
    </dgm:pt>
    <dgm:pt modelId="{67DEFCCF-F18B-4B69-BD83-BF0F6375E359}" type="pres">
      <dgm:prSet presAssocID="{3BE1705C-AF73-4A84-AB68-2ACE71202A73}" presName="childNode" presStyleLbl="node1" presStyleIdx="6" presStyleCnt="34">
        <dgm:presLayoutVars>
          <dgm:bulletEnabled val="1"/>
        </dgm:presLayoutVars>
      </dgm:prSet>
      <dgm:spPr/>
      <dgm:t>
        <a:bodyPr/>
        <a:lstStyle/>
        <a:p>
          <a:endParaRPr lang="ru-RU"/>
        </a:p>
      </dgm:t>
    </dgm:pt>
    <dgm:pt modelId="{8673207B-1908-46D5-A6A0-A80E18D73C8E}" type="pres">
      <dgm:prSet presAssocID="{3BE1705C-AF73-4A84-AB68-2ACE71202A73}" presName="aSpace2" presStyleCnt="0"/>
      <dgm:spPr/>
    </dgm:pt>
    <dgm:pt modelId="{9D0665ED-D89F-419E-9799-C79DAAC39DE2}" type="pres">
      <dgm:prSet presAssocID="{0E5F70F2-B748-4743-AC8F-95E60535C57D}" presName="childNode" presStyleLbl="node1" presStyleIdx="7" presStyleCnt="34">
        <dgm:presLayoutVars>
          <dgm:bulletEnabled val="1"/>
        </dgm:presLayoutVars>
      </dgm:prSet>
      <dgm:spPr/>
      <dgm:t>
        <a:bodyPr/>
        <a:lstStyle/>
        <a:p>
          <a:endParaRPr lang="ru-RU"/>
        </a:p>
      </dgm:t>
    </dgm:pt>
    <dgm:pt modelId="{748F6A1C-2E8E-4607-A58D-A21640D11D37}" type="pres">
      <dgm:prSet presAssocID="{0E5F70F2-B748-4743-AC8F-95E60535C57D}" presName="aSpace2" presStyleCnt="0"/>
      <dgm:spPr/>
    </dgm:pt>
    <dgm:pt modelId="{D9D9B8B3-75C7-409D-99BF-A7B72DDA44F0}" type="pres">
      <dgm:prSet presAssocID="{C13DE632-BAD5-47E9-8EF7-6C5D550DAAC9}" presName="childNode" presStyleLbl="node1" presStyleIdx="8" presStyleCnt="34">
        <dgm:presLayoutVars>
          <dgm:bulletEnabled val="1"/>
        </dgm:presLayoutVars>
      </dgm:prSet>
      <dgm:spPr/>
      <dgm:t>
        <a:bodyPr/>
        <a:lstStyle/>
        <a:p>
          <a:endParaRPr lang="ru-RU"/>
        </a:p>
      </dgm:t>
    </dgm:pt>
    <dgm:pt modelId="{EC51FBA1-2432-4AE0-AB9A-2F6D644BC4FF}" type="pres">
      <dgm:prSet presAssocID="{C13DE632-BAD5-47E9-8EF7-6C5D550DAAC9}" presName="aSpace2" presStyleCnt="0"/>
      <dgm:spPr/>
    </dgm:pt>
    <dgm:pt modelId="{48056E5E-E252-4AF9-BBF8-11B7F0B3B2DE}" type="pres">
      <dgm:prSet presAssocID="{626464F8-4BB6-439A-A87F-1F3786386AC3}" presName="childNode" presStyleLbl="node1" presStyleIdx="9" presStyleCnt="34">
        <dgm:presLayoutVars>
          <dgm:bulletEnabled val="1"/>
        </dgm:presLayoutVars>
      </dgm:prSet>
      <dgm:spPr/>
      <dgm:t>
        <a:bodyPr/>
        <a:lstStyle/>
        <a:p>
          <a:endParaRPr lang="ru-RU"/>
        </a:p>
      </dgm:t>
    </dgm:pt>
    <dgm:pt modelId="{69F1FB7F-765B-4F48-A798-BFA657643DB5}" type="pres">
      <dgm:prSet presAssocID="{626464F8-4BB6-439A-A87F-1F3786386AC3}" presName="aSpace2" presStyleCnt="0"/>
      <dgm:spPr/>
    </dgm:pt>
    <dgm:pt modelId="{BB487FB8-4277-49B5-BF24-6C7004F27760}" type="pres">
      <dgm:prSet presAssocID="{B30B9853-86A6-4E11-805C-D43D37B119C3}" presName="childNode" presStyleLbl="node1" presStyleIdx="10" presStyleCnt="34">
        <dgm:presLayoutVars>
          <dgm:bulletEnabled val="1"/>
        </dgm:presLayoutVars>
      </dgm:prSet>
      <dgm:spPr/>
      <dgm:t>
        <a:bodyPr/>
        <a:lstStyle/>
        <a:p>
          <a:endParaRPr lang="ru-RU"/>
        </a:p>
      </dgm:t>
    </dgm:pt>
    <dgm:pt modelId="{57ABA06B-5D3B-40DC-B53D-BB923B4C9149}" type="pres">
      <dgm:prSet presAssocID="{B30B9853-86A6-4E11-805C-D43D37B119C3}" presName="aSpace2" presStyleCnt="0"/>
      <dgm:spPr/>
    </dgm:pt>
    <dgm:pt modelId="{343CF3C7-0AC3-40B0-863B-2E0B202CB5A4}" type="pres">
      <dgm:prSet presAssocID="{E09323C6-D443-439F-80CB-566ED9A64C75}" presName="childNode" presStyleLbl="node1" presStyleIdx="11" presStyleCnt="34">
        <dgm:presLayoutVars>
          <dgm:bulletEnabled val="1"/>
        </dgm:presLayoutVars>
      </dgm:prSet>
      <dgm:spPr/>
      <dgm:t>
        <a:bodyPr/>
        <a:lstStyle/>
        <a:p>
          <a:endParaRPr lang="ru-RU"/>
        </a:p>
      </dgm:t>
    </dgm:pt>
    <dgm:pt modelId="{43D6E30A-64CF-4527-BDEC-E9C134527EE3}" type="pres">
      <dgm:prSet presAssocID="{E09323C6-D443-439F-80CB-566ED9A64C75}" presName="aSpace2" presStyleCnt="0"/>
      <dgm:spPr/>
    </dgm:pt>
    <dgm:pt modelId="{D2DF5714-28A3-4B67-A72D-7A3AFC04F958}" type="pres">
      <dgm:prSet presAssocID="{DBD05E3A-BA2F-4519-8812-E5999AC0D0E9}" presName="childNode" presStyleLbl="node1" presStyleIdx="12" presStyleCnt="34">
        <dgm:presLayoutVars>
          <dgm:bulletEnabled val="1"/>
        </dgm:presLayoutVars>
      </dgm:prSet>
      <dgm:spPr/>
      <dgm:t>
        <a:bodyPr/>
        <a:lstStyle/>
        <a:p>
          <a:endParaRPr lang="ru-RU"/>
        </a:p>
      </dgm:t>
    </dgm:pt>
    <dgm:pt modelId="{AE04DA64-56A1-4902-B0AF-C74FB73B4846}" type="pres">
      <dgm:prSet presAssocID="{4095FA1C-A928-4A9F-AD09-DB4916A293BA}" presName="aSpace" presStyleCnt="0"/>
      <dgm:spPr/>
    </dgm:pt>
    <dgm:pt modelId="{6F326426-8AD2-4143-BD25-5558628A55D1}" type="pres">
      <dgm:prSet presAssocID="{3643FE08-DF0E-4179-BF5F-7C778C717AAC}" presName="compNode" presStyleCnt="0"/>
      <dgm:spPr/>
    </dgm:pt>
    <dgm:pt modelId="{34DEE6D1-329E-4102-8522-438E71906F5C}" type="pres">
      <dgm:prSet presAssocID="{3643FE08-DF0E-4179-BF5F-7C778C717AAC}" presName="aNode" presStyleLbl="bgShp" presStyleIdx="2" presStyleCnt="4" custLinFactNeighborX="-2292" custLinFactNeighborY="11706"/>
      <dgm:spPr/>
      <dgm:t>
        <a:bodyPr/>
        <a:lstStyle/>
        <a:p>
          <a:endParaRPr lang="ru-RU"/>
        </a:p>
      </dgm:t>
    </dgm:pt>
    <dgm:pt modelId="{AC57A596-A92E-4D36-8AC2-40177D2FA17B}" type="pres">
      <dgm:prSet presAssocID="{3643FE08-DF0E-4179-BF5F-7C778C717AAC}" presName="textNode" presStyleLbl="bgShp" presStyleIdx="2" presStyleCnt="4"/>
      <dgm:spPr/>
      <dgm:t>
        <a:bodyPr/>
        <a:lstStyle/>
        <a:p>
          <a:endParaRPr lang="ru-RU"/>
        </a:p>
      </dgm:t>
    </dgm:pt>
    <dgm:pt modelId="{3A5A3E80-6DDB-4B60-9906-59330EECFFCD}" type="pres">
      <dgm:prSet presAssocID="{3643FE08-DF0E-4179-BF5F-7C778C717AAC}" presName="compChildNode" presStyleCnt="0"/>
      <dgm:spPr/>
    </dgm:pt>
    <dgm:pt modelId="{8FDC0AA0-5021-4060-9C1B-37138C7E9C0E}" type="pres">
      <dgm:prSet presAssocID="{3643FE08-DF0E-4179-BF5F-7C778C717AAC}" presName="theInnerList" presStyleCnt="0"/>
      <dgm:spPr/>
    </dgm:pt>
    <dgm:pt modelId="{AADE28F0-7C0D-4178-9064-3B36E93A5D45}" type="pres">
      <dgm:prSet presAssocID="{4938C2E7-B7CD-4EBF-8781-7C0767E9854A}" presName="childNode" presStyleLbl="node1" presStyleIdx="13" presStyleCnt="34">
        <dgm:presLayoutVars>
          <dgm:bulletEnabled val="1"/>
        </dgm:presLayoutVars>
      </dgm:prSet>
      <dgm:spPr/>
      <dgm:t>
        <a:bodyPr/>
        <a:lstStyle/>
        <a:p>
          <a:endParaRPr lang="ru-RU"/>
        </a:p>
      </dgm:t>
    </dgm:pt>
    <dgm:pt modelId="{B6A37BFC-A1FF-411E-8ADD-97B9FF53BC27}" type="pres">
      <dgm:prSet presAssocID="{4938C2E7-B7CD-4EBF-8781-7C0767E9854A}" presName="aSpace2" presStyleCnt="0"/>
      <dgm:spPr/>
    </dgm:pt>
    <dgm:pt modelId="{6B234404-4DC8-4A66-8DDB-A73D4064D477}" type="pres">
      <dgm:prSet presAssocID="{CC6C8FE2-815B-438A-B7DE-BF4389B5B845}" presName="childNode" presStyleLbl="node1" presStyleIdx="14" presStyleCnt="34">
        <dgm:presLayoutVars>
          <dgm:bulletEnabled val="1"/>
        </dgm:presLayoutVars>
      </dgm:prSet>
      <dgm:spPr/>
      <dgm:t>
        <a:bodyPr/>
        <a:lstStyle/>
        <a:p>
          <a:endParaRPr lang="ru-RU"/>
        </a:p>
      </dgm:t>
    </dgm:pt>
    <dgm:pt modelId="{CE26BE3B-D95D-45F3-821D-53EC358D97DB}" type="pres">
      <dgm:prSet presAssocID="{CC6C8FE2-815B-438A-B7DE-BF4389B5B845}" presName="aSpace2" presStyleCnt="0"/>
      <dgm:spPr/>
    </dgm:pt>
    <dgm:pt modelId="{A8B259CE-4682-4087-A554-A0D7E5CD7D56}" type="pres">
      <dgm:prSet presAssocID="{1F792ED2-2393-46B9-AD47-363A170D4F74}" presName="childNode" presStyleLbl="node1" presStyleIdx="15" presStyleCnt="34">
        <dgm:presLayoutVars>
          <dgm:bulletEnabled val="1"/>
        </dgm:presLayoutVars>
      </dgm:prSet>
      <dgm:spPr/>
      <dgm:t>
        <a:bodyPr/>
        <a:lstStyle/>
        <a:p>
          <a:endParaRPr lang="ru-RU"/>
        </a:p>
      </dgm:t>
    </dgm:pt>
    <dgm:pt modelId="{AA8199D9-2B5B-4000-8D86-28B9BD2D6DA7}" type="pres">
      <dgm:prSet presAssocID="{1F792ED2-2393-46B9-AD47-363A170D4F74}" presName="aSpace2" presStyleCnt="0"/>
      <dgm:spPr/>
    </dgm:pt>
    <dgm:pt modelId="{4A5C309A-E498-44F9-970B-FD664C60D874}" type="pres">
      <dgm:prSet presAssocID="{25E4CD7A-05D9-48ED-B938-8DA5D16DFE8E}" presName="childNode" presStyleLbl="node1" presStyleIdx="16" presStyleCnt="34">
        <dgm:presLayoutVars>
          <dgm:bulletEnabled val="1"/>
        </dgm:presLayoutVars>
      </dgm:prSet>
      <dgm:spPr/>
      <dgm:t>
        <a:bodyPr/>
        <a:lstStyle/>
        <a:p>
          <a:endParaRPr lang="ru-RU"/>
        </a:p>
      </dgm:t>
    </dgm:pt>
    <dgm:pt modelId="{19E9B1B7-B2E1-4B33-981C-53AB4017A69A}" type="pres">
      <dgm:prSet presAssocID="{25E4CD7A-05D9-48ED-B938-8DA5D16DFE8E}" presName="aSpace2" presStyleCnt="0"/>
      <dgm:spPr/>
    </dgm:pt>
    <dgm:pt modelId="{C4C32C65-54B7-4B9A-9050-E5FA73CF0EEC}" type="pres">
      <dgm:prSet presAssocID="{6ED6C915-9619-4D13-8F95-24F0FAEDBBA3}" presName="childNode" presStyleLbl="node1" presStyleIdx="17" presStyleCnt="34">
        <dgm:presLayoutVars>
          <dgm:bulletEnabled val="1"/>
        </dgm:presLayoutVars>
      </dgm:prSet>
      <dgm:spPr/>
      <dgm:t>
        <a:bodyPr/>
        <a:lstStyle/>
        <a:p>
          <a:endParaRPr lang="ru-RU"/>
        </a:p>
      </dgm:t>
    </dgm:pt>
    <dgm:pt modelId="{A50FB8DC-92FE-4023-8479-CE660E1116E5}" type="pres">
      <dgm:prSet presAssocID="{6ED6C915-9619-4D13-8F95-24F0FAEDBBA3}" presName="aSpace2" presStyleCnt="0"/>
      <dgm:spPr/>
    </dgm:pt>
    <dgm:pt modelId="{E1DE0D87-D2F8-4FDA-9DDA-58A904A68F6B}" type="pres">
      <dgm:prSet presAssocID="{00886F6A-DD02-4C80-A9E1-24EF4243FE7A}" presName="childNode" presStyleLbl="node1" presStyleIdx="18" presStyleCnt="34">
        <dgm:presLayoutVars>
          <dgm:bulletEnabled val="1"/>
        </dgm:presLayoutVars>
      </dgm:prSet>
      <dgm:spPr/>
      <dgm:t>
        <a:bodyPr/>
        <a:lstStyle/>
        <a:p>
          <a:endParaRPr lang="ru-RU"/>
        </a:p>
      </dgm:t>
    </dgm:pt>
    <dgm:pt modelId="{58E0C96C-5DEE-4425-A06B-4FFDBD8305EB}" type="pres">
      <dgm:prSet presAssocID="{00886F6A-DD02-4C80-A9E1-24EF4243FE7A}" presName="aSpace2" presStyleCnt="0"/>
      <dgm:spPr/>
    </dgm:pt>
    <dgm:pt modelId="{C542B165-5FC5-44AB-BF94-1D4C62FC69C9}" type="pres">
      <dgm:prSet presAssocID="{D86D0F86-9F44-4F6C-A895-8AF06B07D5ED}" presName="childNode" presStyleLbl="node1" presStyleIdx="19" presStyleCnt="34">
        <dgm:presLayoutVars>
          <dgm:bulletEnabled val="1"/>
        </dgm:presLayoutVars>
      </dgm:prSet>
      <dgm:spPr/>
      <dgm:t>
        <a:bodyPr/>
        <a:lstStyle/>
        <a:p>
          <a:endParaRPr lang="ru-RU"/>
        </a:p>
      </dgm:t>
    </dgm:pt>
    <dgm:pt modelId="{CC4A0398-4CBC-4C01-9D1B-0369C7F46F9C}" type="pres">
      <dgm:prSet presAssocID="{D86D0F86-9F44-4F6C-A895-8AF06B07D5ED}" presName="aSpace2" presStyleCnt="0"/>
      <dgm:spPr/>
    </dgm:pt>
    <dgm:pt modelId="{311BC106-C7E4-451B-93FB-A764C19DF1BE}" type="pres">
      <dgm:prSet presAssocID="{2095458E-8B4E-49C7-BE6C-084BA925F3CA}" presName="childNode" presStyleLbl="node1" presStyleIdx="20" presStyleCnt="34">
        <dgm:presLayoutVars>
          <dgm:bulletEnabled val="1"/>
        </dgm:presLayoutVars>
      </dgm:prSet>
      <dgm:spPr/>
      <dgm:t>
        <a:bodyPr/>
        <a:lstStyle/>
        <a:p>
          <a:endParaRPr lang="ru-RU"/>
        </a:p>
      </dgm:t>
    </dgm:pt>
    <dgm:pt modelId="{0812AF0D-CAFC-4CC3-A9F4-4420E328DBD4}" type="pres">
      <dgm:prSet presAssocID="{2095458E-8B4E-49C7-BE6C-084BA925F3CA}" presName="aSpace2" presStyleCnt="0"/>
      <dgm:spPr/>
    </dgm:pt>
    <dgm:pt modelId="{3A23A2BF-38B4-44C1-B663-84DA13F589EA}" type="pres">
      <dgm:prSet presAssocID="{CC4CAD3D-12E3-4C3A-BE1F-994FEEBBDE12}" presName="childNode" presStyleLbl="node1" presStyleIdx="21" presStyleCnt="34">
        <dgm:presLayoutVars>
          <dgm:bulletEnabled val="1"/>
        </dgm:presLayoutVars>
      </dgm:prSet>
      <dgm:spPr/>
      <dgm:t>
        <a:bodyPr/>
        <a:lstStyle/>
        <a:p>
          <a:endParaRPr lang="ru-RU"/>
        </a:p>
      </dgm:t>
    </dgm:pt>
    <dgm:pt modelId="{158320F1-43AF-44FA-A7D3-19DC0CCBAB99}" type="pres">
      <dgm:prSet presAssocID="{CC4CAD3D-12E3-4C3A-BE1F-994FEEBBDE12}" presName="aSpace2" presStyleCnt="0"/>
      <dgm:spPr/>
    </dgm:pt>
    <dgm:pt modelId="{79C09976-C860-41DE-9966-D6DBD795D7B1}" type="pres">
      <dgm:prSet presAssocID="{A32659A8-472D-4AE1-9293-F7A221FD2F38}" presName="childNode" presStyleLbl="node1" presStyleIdx="22" presStyleCnt="34">
        <dgm:presLayoutVars>
          <dgm:bulletEnabled val="1"/>
        </dgm:presLayoutVars>
      </dgm:prSet>
      <dgm:spPr/>
      <dgm:t>
        <a:bodyPr/>
        <a:lstStyle/>
        <a:p>
          <a:endParaRPr lang="ru-RU"/>
        </a:p>
      </dgm:t>
    </dgm:pt>
    <dgm:pt modelId="{E2E70930-D458-4166-B9E7-CA5631563576}" type="pres">
      <dgm:prSet presAssocID="{A32659A8-472D-4AE1-9293-F7A221FD2F38}" presName="aSpace2" presStyleCnt="0"/>
      <dgm:spPr/>
    </dgm:pt>
    <dgm:pt modelId="{AF753757-3765-46CA-B977-14FD77E3AF31}" type="pres">
      <dgm:prSet presAssocID="{1BD4B684-8199-4AE6-9B80-DECBA10DF896}" presName="childNode" presStyleLbl="node1" presStyleIdx="23" presStyleCnt="34">
        <dgm:presLayoutVars>
          <dgm:bulletEnabled val="1"/>
        </dgm:presLayoutVars>
      </dgm:prSet>
      <dgm:spPr/>
      <dgm:t>
        <a:bodyPr/>
        <a:lstStyle/>
        <a:p>
          <a:endParaRPr lang="ru-RU"/>
        </a:p>
      </dgm:t>
    </dgm:pt>
    <dgm:pt modelId="{B560E250-B66B-42F0-943D-CD0B05AD4CB8}" type="pres">
      <dgm:prSet presAssocID="{1BD4B684-8199-4AE6-9B80-DECBA10DF896}" presName="aSpace2" presStyleCnt="0"/>
      <dgm:spPr/>
    </dgm:pt>
    <dgm:pt modelId="{8A8513E9-6398-4C50-9994-F531E9929430}" type="pres">
      <dgm:prSet presAssocID="{81A7FA17-302A-4B10-8437-475BB7023CA2}" presName="childNode" presStyleLbl="node1" presStyleIdx="24" presStyleCnt="34">
        <dgm:presLayoutVars>
          <dgm:bulletEnabled val="1"/>
        </dgm:presLayoutVars>
      </dgm:prSet>
      <dgm:spPr/>
      <dgm:t>
        <a:bodyPr/>
        <a:lstStyle/>
        <a:p>
          <a:endParaRPr lang="ru-RU"/>
        </a:p>
      </dgm:t>
    </dgm:pt>
    <dgm:pt modelId="{FDDDC345-F482-4AD6-93EC-214B5EA4F6E7}" type="pres">
      <dgm:prSet presAssocID="{81A7FA17-302A-4B10-8437-475BB7023CA2}" presName="aSpace2" presStyleCnt="0"/>
      <dgm:spPr/>
    </dgm:pt>
    <dgm:pt modelId="{5AA804BC-88B4-4A84-94B9-BD6C7E6C0F4A}" type="pres">
      <dgm:prSet presAssocID="{0C8C17E9-87D5-472C-9206-B92EF4BA4BE7}" presName="childNode" presStyleLbl="node1" presStyleIdx="25" presStyleCnt="34">
        <dgm:presLayoutVars>
          <dgm:bulletEnabled val="1"/>
        </dgm:presLayoutVars>
      </dgm:prSet>
      <dgm:spPr/>
      <dgm:t>
        <a:bodyPr/>
        <a:lstStyle/>
        <a:p>
          <a:endParaRPr lang="ru-RU"/>
        </a:p>
      </dgm:t>
    </dgm:pt>
    <dgm:pt modelId="{9FEFAFF0-2AE0-41B3-9DFB-A07DF9CD5A93}" type="pres">
      <dgm:prSet presAssocID="{3643FE08-DF0E-4179-BF5F-7C778C717AAC}" presName="aSpace" presStyleCnt="0"/>
      <dgm:spPr/>
    </dgm:pt>
    <dgm:pt modelId="{9E642BC0-7AAC-4908-BC06-9CE55A599D66}" type="pres">
      <dgm:prSet presAssocID="{046EEDBE-A7A7-465F-82D2-7161627188FA}" presName="compNode" presStyleCnt="0"/>
      <dgm:spPr/>
    </dgm:pt>
    <dgm:pt modelId="{74945C22-C1AE-44DD-9023-3A87D0D20585}" type="pres">
      <dgm:prSet presAssocID="{046EEDBE-A7A7-465F-82D2-7161627188FA}" presName="aNode" presStyleLbl="bgShp" presStyleIdx="3" presStyleCnt="4"/>
      <dgm:spPr/>
      <dgm:t>
        <a:bodyPr/>
        <a:lstStyle/>
        <a:p>
          <a:endParaRPr lang="ru-RU"/>
        </a:p>
      </dgm:t>
    </dgm:pt>
    <dgm:pt modelId="{A8650887-CEAE-40A9-B9A9-17EA02663953}" type="pres">
      <dgm:prSet presAssocID="{046EEDBE-A7A7-465F-82D2-7161627188FA}" presName="textNode" presStyleLbl="bgShp" presStyleIdx="3" presStyleCnt="4"/>
      <dgm:spPr/>
      <dgm:t>
        <a:bodyPr/>
        <a:lstStyle/>
        <a:p>
          <a:endParaRPr lang="ru-RU"/>
        </a:p>
      </dgm:t>
    </dgm:pt>
    <dgm:pt modelId="{A71D1C0F-9AA8-491D-8BF7-43E7B268C9B5}" type="pres">
      <dgm:prSet presAssocID="{046EEDBE-A7A7-465F-82D2-7161627188FA}" presName="compChildNode" presStyleCnt="0"/>
      <dgm:spPr/>
    </dgm:pt>
    <dgm:pt modelId="{E9594F53-DDFD-4FDE-9B98-74CFB955F755}" type="pres">
      <dgm:prSet presAssocID="{046EEDBE-A7A7-465F-82D2-7161627188FA}" presName="theInnerList" presStyleCnt="0"/>
      <dgm:spPr/>
    </dgm:pt>
    <dgm:pt modelId="{E291152B-D268-43A1-8004-658FA22F36D4}" type="pres">
      <dgm:prSet presAssocID="{45038E91-340E-4B80-8DBD-773FA2060FC5}" presName="childNode" presStyleLbl="node1" presStyleIdx="26" presStyleCnt="34">
        <dgm:presLayoutVars>
          <dgm:bulletEnabled val="1"/>
        </dgm:presLayoutVars>
      </dgm:prSet>
      <dgm:spPr/>
      <dgm:t>
        <a:bodyPr/>
        <a:lstStyle/>
        <a:p>
          <a:endParaRPr lang="ru-RU"/>
        </a:p>
      </dgm:t>
    </dgm:pt>
    <dgm:pt modelId="{4A11F8F1-DE34-4B03-8E69-A5E6313DB14B}" type="pres">
      <dgm:prSet presAssocID="{45038E91-340E-4B80-8DBD-773FA2060FC5}" presName="aSpace2" presStyleCnt="0"/>
      <dgm:spPr/>
    </dgm:pt>
    <dgm:pt modelId="{655602E4-7216-4C37-9042-8691866C3A28}" type="pres">
      <dgm:prSet presAssocID="{301CD1AB-B352-4033-AF4B-7405FD7A8B47}" presName="childNode" presStyleLbl="node1" presStyleIdx="27" presStyleCnt="34">
        <dgm:presLayoutVars>
          <dgm:bulletEnabled val="1"/>
        </dgm:presLayoutVars>
      </dgm:prSet>
      <dgm:spPr/>
      <dgm:t>
        <a:bodyPr/>
        <a:lstStyle/>
        <a:p>
          <a:endParaRPr lang="ru-RU"/>
        </a:p>
      </dgm:t>
    </dgm:pt>
    <dgm:pt modelId="{755BAE99-9FA1-4885-8F90-922306049789}" type="pres">
      <dgm:prSet presAssocID="{301CD1AB-B352-4033-AF4B-7405FD7A8B47}" presName="aSpace2" presStyleCnt="0"/>
      <dgm:spPr/>
    </dgm:pt>
    <dgm:pt modelId="{79B58B0C-9138-4605-9707-121EDBB06537}" type="pres">
      <dgm:prSet presAssocID="{23A5A38A-CFA1-45CB-A0DA-DCE29A86FDAF}" presName="childNode" presStyleLbl="node1" presStyleIdx="28" presStyleCnt="34">
        <dgm:presLayoutVars>
          <dgm:bulletEnabled val="1"/>
        </dgm:presLayoutVars>
      </dgm:prSet>
      <dgm:spPr/>
      <dgm:t>
        <a:bodyPr/>
        <a:lstStyle/>
        <a:p>
          <a:endParaRPr lang="ru-RU"/>
        </a:p>
      </dgm:t>
    </dgm:pt>
    <dgm:pt modelId="{BAE609DB-75D2-440A-A27D-C5E21E7F91D1}" type="pres">
      <dgm:prSet presAssocID="{23A5A38A-CFA1-45CB-A0DA-DCE29A86FDAF}" presName="aSpace2" presStyleCnt="0"/>
      <dgm:spPr/>
    </dgm:pt>
    <dgm:pt modelId="{4AE9F53F-2043-44F6-82BB-D75C77CD637D}" type="pres">
      <dgm:prSet presAssocID="{B344D329-C2B1-4AE4-9FAC-B5080ED56B91}" presName="childNode" presStyleLbl="node1" presStyleIdx="29" presStyleCnt="34">
        <dgm:presLayoutVars>
          <dgm:bulletEnabled val="1"/>
        </dgm:presLayoutVars>
      </dgm:prSet>
      <dgm:spPr/>
      <dgm:t>
        <a:bodyPr/>
        <a:lstStyle/>
        <a:p>
          <a:endParaRPr lang="ru-RU"/>
        </a:p>
      </dgm:t>
    </dgm:pt>
    <dgm:pt modelId="{BA119342-8C2B-48E9-AA49-5EA98462940F}" type="pres">
      <dgm:prSet presAssocID="{B344D329-C2B1-4AE4-9FAC-B5080ED56B91}" presName="aSpace2" presStyleCnt="0"/>
      <dgm:spPr/>
    </dgm:pt>
    <dgm:pt modelId="{7EA45DC7-0405-4DEF-B6BF-6F678A22DE3C}" type="pres">
      <dgm:prSet presAssocID="{C083A8E2-74BB-4631-9CD7-C0305BF3DB3D}" presName="childNode" presStyleLbl="node1" presStyleIdx="30" presStyleCnt="34">
        <dgm:presLayoutVars>
          <dgm:bulletEnabled val="1"/>
        </dgm:presLayoutVars>
      </dgm:prSet>
      <dgm:spPr/>
      <dgm:t>
        <a:bodyPr/>
        <a:lstStyle/>
        <a:p>
          <a:endParaRPr lang="ru-RU"/>
        </a:p>
      </dgm:t>
    </dgm:pt>
    <dgm:pt modelId="{B9DF755B-68B1-4C38-8B1C-A661C859FC69}" type="pres">
      <dgm:prSet presAssocID="{C083A8E2-74BB-4631-9CD7-C0305BF3DB3D}" presName="aSpace2" presStyleCnt="0"/>
      <dgm:spPr/>
    </dgm:pt>
    <dgm:pt modelId="{ADD467FB-3758-4880-962D-53A06527C76D}" type="pres">
      <dgm:prSet presAssocID="{E447F255-135E-4D10-AB65-17817DF697D0}" presName="childNode" presStyleLbl="node1" presStyleIdx="31" presStyleCnt="34">
        <dgm:presLayoutVars>
          <dgm:bulletEnabled val="1"/>
        </dgm:presLayoutVars>
      </dgm:prSet>
      <dgm:spPr/>
      <dgm:t>
        <a:bodyPr/>
        <a:lstStyle/>
        <a:p>
          <a:endParaRPr lang="ru-RU"/>
        </a:p>
      </dgm:t>
    </dgm:pt>
    <dgm:pt modelId="{7F561793-251F-47D4-9847-EA08A6D9CDDB}" type="pres">
      <dgm:prSet presAssocID="{E447F255-135E-4D10-AB65-17817DF697D0}" presName="aSpace2" presStyleCnt="0"/>
      <dgm:spPr/>
    </dgm:pt>
    <dgm:pt modelId="{A74DD86B-C52C-4E20-A912-210A27B57856}" type="pres">
      <dgm:prSet presAssocID="{7306D439-D872-4175-97C5-359012C70DDE}" presName="childNode" presStyleLbl="node1" presStyleIdx="32" presStyleCnt="34">
        <dgm:presLayoutVars>
          <dgm:bulletEnabled val="1"/>
        </dgm:presLayoutVars>
      </dgm:prSet>
      <dgm:spPr/>
      <dgm:t>
        <a:bodyPr/>
        <a:lstStyle/>
        <a:p>
          <a:endParaRPr lang="ru-RU"/>
        </a:p>
      </dgm:t>
    </dgm:pt>
    <dgm:pt modelId="{6CDC8FDB-F902-4B50-801F-E1DDEC25944A}" type="pres">
      <dgm:prSet presAssocID="{7306D439-D872-4175-97C5-359012C70DDE}" presName="aSpace2" presStyleCnt="0"/>
      <dgm:spPr/>
    </dgm:pt>
    <dgm:pt modelId="{6DD0274B-2CA9-467C-B96A-BD70FEFF96FD}" type="pres">
      <dgm:prSet presAssocID="{0F3A2A0D-E8B0-48F5-B27E-F5E193446DD9}" presName="childNode" presStyleLbl="node1" presStyleIdx="33" presStyleCnt="34">
        <dgm:presLayoutVars>
          <dgm:bulletEnabled val="1"/>
        </dgm:presLayoutVars>
      </dgm:prSet>
      <dgm:spPr/>
      <dgm:t>
        <a:bodyPr/>
        <a:lstStyle/>
        <a:p>
          <a:endParaRPr lang="ru-RU"/>
        </a:p>
      </dgm:t>
    </dgm:pt>
  </dgm:ptLst>
  <dgm:cxnLst>
    <dgm:cxn modelId="{88111DD6-304D-43B6-97B3-176DFCADB5F4}" srcId="{3643FE08-DF0E-4179-BF5F-7C778C717AAC}" destId="{6ED6C915-9619-4D13-8F95-24F0FAEDBBA3}" srcOrd="4" destOrd="0" parTransId="{A24B860F-350D-4D57-84CD-5A0DB8EF7674}" sibTransId="{83CC64BE-4F6C-473F-8073-A94B54DC67F7}"/>
    <dgm:cxn modelId="{3F558212-B1F1-432C-B9B0-2E2DCAE92A38}" srcId="{3643FE08-DF0E-4179-BF5F-7C778C717AAC}" destId="{25E4CD7A-05D9-48ED-B938-8DA5D16DFE8E}" srcOrd="3" destOrd="0" parTransId="{13AEE391-FAC3-4280-8773-E6EC022C1798}" sibTransId="{60D3F7DD-3886-452A-93B2-868A800922B6}"/>
    <dgm:cxn modelId="{8684FD78-B8F5-4473-87C8-AEA0D6D1923C}" srcId="{3643FE08-DF0E-4179-BF5F-7C778C717AAC}" destId="{0C8C17E9-87D5-472C-9206-B92EF4BA4BE7}" srcOrd="12" destOrd="0" parTransId="{D0A7EC89-F221-4149-8A8E-AE5628BD1E6D}" sibTransId="{D0F2E553-6D3F-47F0-BA70-681EBE4ECDD1}"/>
    <dgm:cxn modelId="{8FE67680-9235-4515-A9B6-B8EFB497141C}" srcId="{D0B1F04B-BE81-4923-A9B2-045772F96E56}" destId="{BEBBD9C9-DE3E-49EB-B484-12AC5385AF04}" srcOrd="0" destOrd="0" parTransId="{49302664-3B46-4534-B1B7-3509D5ABE524}" sibTransId="{0F0A723F-8B4D-4134-87B3-DF3A45C3AE2F}"/>
    <dgm:cxn modelId="{BF9582ED-B08A-4B3F-9D77-6FF09682AEF1}" type="presOf" srcId="{CC4CAD3D-12E3-4C3A-BE1F-994FEEBBDE12}" destId="{3A23A2BF-38B4-44C1-B663-84DA13F589EA}" srcOrd="0" destOrd="0" presId="urn:microsoft.com/office/officeart/2005/8/layout/lProcess2"/>
    <dgm:cxn modelId="{BAB95914-D02C-4DE3-9854-5401D0478B98}" type="presOf" srcId="{046EEDBE-A7A7-465F-82D2-7161627188FA}" destId="{74945C22-C1AE-44DD-9023-3A87D0D20585}" srcOrd="0" destOrd="0" presId="urn:microsoft.com/office/officeart/2005/8/layout/lProcess2"/>
    <dgm:cxn modelId="{C0DAE8C3-1A53-4749-942B-483D11F872D9}" type="presOf" srcId="{4938C2E7-B7CD-4EBF-8781-7C0767E9854A}" destId="{AADE28F0-7C0D-4178-9064-3B36E93A5D45}" srcOrd="0" destOrd="0" presId="urn:microsoft.com/office/officeart/2005/8/layout/lProcess2"/>
    <dgm:cxn modelId="{6317AA6F-54B0-49B6-ACAC-D195E940E724}" type="presOf" srcId="{7306D439-D872-4175-97C5-359012C70DDE}" destId="{A74DD86B-C52C-4E20-A912-210A27B57856}" srcOrd="0" destOrd="0" presId="urn:microsoft.com/office/officeart/2005/8/layout/lProcess2"/>
    <dgm:cxn modelId="{15C8DBB3-4304-44D5-BBD3-4FAA6FAB5127}" srcId="{D0B1F04B-BE81-4923-A9B2-045772F96E56}" destId="{EB8FD437-8E3E-4B5C-97B0-C133443240F1}" srcOrd="2" destOrd="0" parTransId="{128D5BD4-3F90-4261-A364-6A92FFAA761D}" sibTransId="{3DEF8676-6317-45BA-9F9B-41E2EA56B38F}"/>
    <dgm:cxn modelId="{0A60FAAD-74E0-4B74-A279-9A637D5D72A8}" srcId="{046EEDBE-A7A7-465F-82D2-7161627188FA}" destId="{E447F255-135E-4D10-AB65-17817DF697D0}" srcOrd="5" destOrd="0" parTransId="{79B710B4-FB32-4F6B-BC4E-8FE10C727D21}" sibTransId="{AB12016B-BC9C-4649-A83D-299602B7B4A2}"/>
    <dgm:cxn modelId="{B28ACB03-240A-4C13-9314-70CAD1FB29E0}" srcId="{4095FA1C-A928-4A9F-AD09-DB4916A293BA}" destId="{852D64E6-FDCF-48FC-8CE2-615C015245E5}" srcOrd="1" destOrd="0" parTransId="{178CEE85-8742-4DE4-BAB3-6A8156F9BB88}" sibTransId="{C791EDA0-3DCD-4376-B114-8F4B3D96CBD7}"/>
    <dgm:cxn modelId="{5903E185-4064-4BAE-8106-A24691D9E6E2}" type="presOf" srcId="{6ED6C915-9619-4D13-8F95-24F0FAEDBBA3}" destId="{C4C32C65-54B7-4B9A-9050-E5FA73CF0EEC}" srcOrd="0" destOrd="0" presId="urn:microsoft.com/office/officeart/2005/8/layout/lProcess2"/>
    <dgm:cxn modelId="{1E7DCCD5-6220-4C5E-AE8E-9DCB2EA0C40D}" srcId="{4095FA1C-A928-4A9F-AD09-DB4916A293BA}" destId="{E09323C6-D443-439F-80CB-566ED9A64C75}" srcOrd="8" destOrd="0" parTransId="{D255DE63-169C-4DC5-A383-C010009261DB}" sibTransId="{F2529CD2-47E0-4A4A-B50C-B4F5BFD02D06}"/>
    <dgm:cxn modelId="{FE556C4F-58E1-4FBB-9762-CA136FCEACD4}" type="presOf" srcId="{DBD05E3A-BA2F-4519-8812-E5999AC0D0E9}" destId="{D2DF5714-28A3-4B67-A72D-7A3AFC04F958}" srcOrd="0" destOrd="0" presId="urn:microsoft.com/office/officeart/2005/8/layout/lProcess2"/>
    <dgm:cxn modelId="{5DB54A1E-D36F-42C3-B403-4CD147883EFB}" srcId="{046EEDBE-A7A7-465F-82D2-7161627188FA}" destId="{23A5A38A-CFA1-45CB-A0DA-DCE29A86FDAF}" srcOrd="2" destOrd="0" parTransId="{7279BA85-6232-4B64-9A64-141FF820E903}" sibTransId="{6A7B6AED-F76A-4E44-84F2-29456D1FFA27}"/>
    <dgm:cxn modelId="{FECFC3A4-E009-49AC-BCDC-09761340D1B9}" srcId="{3643FE08-DF0E-4179-BF5F-7C778C717AAC}" destId="{D86D0F86-9F44-4F6C-A895-8AF06B07D5ED}" srcOrd="6" destOrd="0" parTransId="{31AB10E2-0F6A-4742-95F7-60E0BCC0ACDE}" sibTransId="{6FFC7A1B-831B-47C8-8A9B-E741C937AC95}"/>
    <dgm:cxn modelId="{D1B034FF-4FD0-4826-9F22-BB60E60A3881}" srcId="{3643FE08-DF0E-4179-BF5F-7C778C717AAC}" destId="{4938C2E7-B7CD-4EBF-8781-7C0767E9854A}" srcOrd="0" destOrd="0" parTransId="{E90F25AF-95DF-4E16-BFD2-9E7AD60747E1}" sibTransId="{C7F99F45-64F3-4A07-A135-1AA53B14F6AC}"/>
    <dgm:cxn modelId="{69026D40-91A1-40B3-B9DB-58473984BE8D}" srcId="{4095FA1C-A928-4A9F-AD09-DB4916A293BA}" destId="{C13DE632-BAD5-47E9-8EF7-6C5D550DAAC9}" srcOrd="5" destOrd="0" parTransId="{AC585F9F-D4B1-4A69-87FD-F33399B75CCB}" sibTransId="{13133C5B-9CEB-4A05-A7A4-0C17E26CBF49}"/>
    <dgm:cxn modelId="{F47C5784-AD8C-4594-8441-E8F0D19760B3}" type="presOf" srcId="{3643FE08-DF0E-4179-BF5F-7C778C717AAC}" destId="{AC57A596-A92E-4D36-8AC2-40177D2FA17B}" srcOrd="1" destOrd="0" presId="urn:microsoft.com/office/officeart/2005/8/layout/lProcess2"/>
    <dgm:cxn modelId="{367619E7-64CC-4BD0-B288-0DD75C0DA446}" type="presOf" srcId="{BEBBD9C9-DE3E-49EB-B484-12AC5385AF04}" destId="{3539F168-B327-4DBE-9ABB-58C5C3E1937E}" srcOrd="0" destOrd="0" presId="urn:microsoft.com/office/officeart/2005/8/layout/lProcess2"/>
    <dgm:cxn modelId="{04B99EB2-7A04-4C76-BB62-1BACECB4604D}" type="presOf" srcId="{E447F255-135E-4D10-AB65-17817DF697D0}" destId="{ADD467FB-3758-4880-962D-53A06527C76D}" srcOrd="0" destOrd="0" presId="urn:microsoft.com/office/officeart/2005/8/layout/lProcess2"/>
    <dgm:cxn modelId="{45EC03B0-317C-4142-BD41-EF2013EEC5A4}" srcId="{3643FE08-DF0E-4179-BF5F-7C778C717AAC}" destId="{1F792ED2-2393-46B9-AD47-363A170D4F74}" srcOrd="2" destOrd="0" parTransId="{CC11AB12-FDA1-4D7E-840D-E8635BCAB7E7}" sibTransId="{5C5E81E0-B4DC-4F9A-B897-3CCFFCBFA202}"/>
    <dgm:cxn modelId="{B69CE3F9-5069-4BC7-8775-3C5DA9EA9EF9}" type="presOf" srcId="{1F792ED2-2393-46B9-AD47-363A170D4F74}" destId="{A8B259CE-4682-4087-A554-A0D7E5CD7D56}" srcOrd="0" destOrd="0" presId="urn:microsoft.com/office/officeart/2005/8/layout/lProcess2"/>
    <dgm:cxn modelId="{BD7546A6-9DFD-4841-AC9E-67D753A1A62E}" srcId="{3643FE08-DF0E-4179-BF5F-7C778C717AAC}" destId="{CC6C8FE2-815B-438A-B7DE-BF4389B5B845}" srcOrd="1" destOrd="0" parTransId="{3C200E46-72FC-4A06-907D-61E3BB17751B}" sibTransId="{67351661-4DB0-4E9B-B512-9E9FAEC8D583}"/>
    <dgm:cxn modelId="{D1312834-0815-445D-9767-5864A7B1A0A6}" type="presOf" srcId="{4095FA1C-A928-4A9F-AD09-DB4916A293BA}" destId="{5C3C002B-C511-4FC2-A7AE-6C830CE157C3}" srcOrd="0" destOrd="0" presId="urn:microsoft.com/office/officeart/2005/8/layout/lProcess2"/>
    <dgm:cxn modelId="{98C473DB-6B6B-40E4-B904-B0452528E801}" type="presOf" srcId="{3BE1705C-AF73-4A84-AB68-2ACE71202A73}" destId="{67DEFCCF-F18B-4B69-BD83-BF0F6375E359}" srcOrd="0" destOrd="0" presId="urn:microsoft.com/office/officeart/2005/8/layout/lProcess2"/>
    <dgm:cxn modelId="{0BF44863-A38B-4835-822D-F89765F08903}" srcId="{046EEDBE-A7A7-465F-82D2-7161627188FA}" destId="{C083A8E2-74BB-4631-9CD7-C0305BF3DB3D}" srcOrd="4" destOrd="0" parTransId="{EFF059DF-CDAA-4C10-95B8-E2A540D9C6DE}" sibTransId="{3E9CA0DB-899E-48D6-A2A1-D65634672605}"/>
    <dgm:cxn modelId="{AB9D12CC-A81D-4744-8995-ECADE8EE265A}" srcId="{4095FA1C-A928-4A9F-AD09-DB4916A293BA}" destId="{DBD05E3A-BA2F-4519-8812-E5999AC0D0E9}" srcOrd="9" destOrd="0" parTransId="{8F7171F2-296B-4B43-9873-A89C3506310B}" sibTransId="{6248ED62-3342-4B81-8A0E-D415FDE4B529}"/>
    <dgm:cxn modelId="{2419D1BE-5DB7-4E91-8C2A-BA7F06A30375}" type="presOf" srcId="{1BD4B684-8199-4AE6-9B80-DECBA10DF896}" destId="{AF753757-3765-46CA-B977-14FD77E3AF31}" srcOrd="0" destOrd="0" presId="urn:microsoft.com/office/officeart/2005/8/layout/lProcess2"/>
    <dgm:cxn modelId="{7317FA71-B737-45DE-A268-A61BB0AB9489}" srcId="{3643FE08-DF0E-4179-BF5F-7C778C717AAC}" destId="{00886F6A-DD02-4C80-A9E1-24EF4243FE7A}" srcOrd="5" destOrd="0" parTransId="{7ED8C859-5765-4B1B-B9D5-4DCAEDB4E869}" sibTransId="{251EBE3E-30F3-4C4A-A1BD-F01BE958E4A7}"/>
    <dgm:cxn modelId="{B0A7C859-E06F-4921-A87D-101A0CF01646}" type="presOf" srcId="{0C8C17E9-87D5-472C-9206-B92EF4BA4BE7}" destId="{5AA804BC-88B4-4A84-94B9-BD6C7E6C0F4A}" srcOrd="0" destOrd="0" presId="urn:microsoft.com/office/officeart/2005/8/layout/lProcess2"/>
    <dgm:cxn modelId="{CE56C23E-C01F-4F2E-A40B-5D8AB8922C57}" type="presOf" srcId="{EB8FD437-8E3E-4B5C-97B0-C133443240F1}" destId="{C0D4E3F9-ED00-4DFE-B0C7-60F1D7EFC892}" srcOrd="0" destOrd="0" presId="urn:microsoft.com/office/officeart/2005/8/layout/lProcess2"/>
    <dgm:cxn modelId="{15C9D96F-9503-422A-8399-20D661629B0D}" type="presOf" srcId="{45038E91-340E-4B80-8DBD-773FA2060FC5}" destId="{E291152B-D268-43A1-8004-658FA22F36D4}" srcOrd="0" destOrd="0" presId="urn:microsoft.com/office/officeart/2005/8/layout/lProcess2"/>
    <dgm:cxn modelId="{BFA5F615-F046-4305-AC01-AC4E7CF4988E}" srcId="{3643FE08-DF0E-4179-BF5F-7C778C717AAC}" destId="{A32659A8-472D-4AE1-9293-F7A221FD2F38}" srcOrd="9" destOrd="0" parTransId="{EDC7795F-9846-4BA4-BCA2-C7F0E358E9C3}" sibTransId="{4BAD71C1-DE19-4E73-B765-19CF2A5AF999}"/>
    <dgm:cxn modelId="{5B7E8F0A-5E7C-425C-B0F5-4F012B77E488}" type="presOf" srcId="{301CD1AB-B352-4033-AF4B-7405FD7A8B47}" destId="{655602E4-7216-4C37-9042-8691866C3A28}" srcOrd="0" destOrd="0" presId="urn:microsoft.com/office/officeart/2005/8/layout/lProcess2"/>
    <dgm:cxn modelId="{A044EF7E-45F1-4C7C-AB42-ECADB2662FFE}" srcId="{4095FA1C-A928-4A9F-AD09-DB4916A293BA}" destId="{0E5F70F2-B748-4743-AC8F-95E60535C57D}" srcOrd="4" destOrd="0" parTransId="{D3E7FCE0-D807-4B42-95B0-5BAE97854A98}" sibTransId="{8964C41D-EBCC-4E2E-A313-B07B6A450C2C}"/>
    <dgm:cxn modelId="{09C7E9AB-DD54-44AD-A450-0C17904E1179}" type="presOf" srcId="{626464F8-4BB6-439A-A87F-1F3786386AC3}" destId="{48056E5E-E252-4AF9-BBF8-11B7F0B3B2DE}" srcOrd="0" destOrd="0" presId="urn:microsoft.com/office/officeart/2005/8/layout/lProcess2"/>
    <dgm:cxn modelId="{4AF95663-63B9-49D5-9F50-E0B902E83C99}" type="presOf" srcId="{D0B1F04B-BE81-4923-A9B2-045772F96E56}" destId="{E59CDADC-1736-46AD-A1E2-48F8A12FEB29}" srcOrd="1" destOrd="0" presId="urn:microsoft.com/office/officeart/2005/8/layout/lProcess2"/>
    <dgm:cxn modelId="{6D7100DA-C92C-4978-B33C-63175426A921}" srcId="{046EEDBE-A7A7-465F-82D2-7161627188FA}" destId="{301CD1AB-B352-4033-AF4B-7405FD7A8B47}" srcOrd="1" destOrd="0" parTransId="{683561FA-DCA7-4380-9A96-4CC50F563215}" sibTransId="{BEDF525E-917D-4B61-9A42-28C37E9C6C6C}"/>
    <dgm:cxn modelId="{5E19AC7D-3CA1-43DD-BAAD-858815D08251}" type="presOf" srcId="{B344D329-C2B1-4AE4-9FAC-B5080ED56B91}" destId="{4AE9F53F-2043-44F6-82BB-D75C77CD637D}" srcOrd="0" destOrd="0" presId="urn:microsoft.com/office/officeart/2005/8/layout/lProcess2"/>
    <dgm:cxn modelId="{31B61195-3686-4112-ABD6-1C675419AAFC}" type="presOf" srcId="{5D503039-E3A6-43BA-8D0E-695D21DCDE85}" destId="{2EF9F336-DEC3-46CF-AAC5-C41CAB4DFEE2}" srcOrd="0" destOrd="0" presId="urn:microsoft.com/office/officeart/2005/8/layout/lProcess2"/>
    <dgm:cxn modelId="{6D894902-72F4-403A-83FB-25659E643E43}" srcId="{3643FE08-DF0E-4179-BF5F-7C778C717AAC}" destId="{CC4CAD3D-12E3-4C3A-BE1F-994FEEBBDE12}" srcOrd="8" destOrd="0" parTransId="{ACF44A9E-C9BF-47F3-8D1F-6199326DD981}" sibTransId="{95041287-8B0E-4737-971C-63A67A68F9D0}"/>
    <dgm:cxn modelId="{FF1D9251-E773-4A3E-9F43-0E4C44923E42}" type="presOf" srcId="{CC6C8FE2-815B-438A-B7DE-BF4389B5B845}" destId="{6B234404-4DC8-4A66-8DDB-A73D4064D477}" srcOrd="0" destOrd="0" presId="urn:microsoft.com/office/officeart/2005/8/layout/lProcess2"/>
    <dgm:cxn modelId="{6F45FE08-687A-46C8-A728-D99BA3918357}" type="presOf" srcId="{D86D0F86-9F44-4F6C-A895-8AF06B07D5ED}" destId="{C542B165-5FC5-44AB-BF94-1D4C62FC69C9}" srcOrd="0" destOrd="0" presId="urn:microsoft.com/office/officeart/2005/8/layout/lProcess2"/>
    <dgm:cxn modelId="{3A913F36-BCA0-4A14-8550-B8CDC51E5CCC}" srcId="{4095FA1C-A928-4A9F-AD09-DB4916A293BA}" destId="{626464F8-4BB6-439A-A87F-1F3786386AC3}" srcOrd="6" destOrd="0" parTransId="{4591A25E-BF9D-4BBC-946F-7E5496F20A7D}" sibTransId="{E6A100FC-618A-4DCF-B575-B127217F611B}"/>
    <dgm:cxn modelId="{213E05DC-651C-4FF4-A71B-962F4004F213}" srcId="{4095FA1C-A928-4A9F-AD09-DB4916A293BA}" destId="{B30B9853-86A6-4E11-805C-D43D37B119C3}" srcOrd="7" destOrd="0" parTransId="{EBB83967-1279-44AE-82AB-13A7C9040A53}" sibTransId="{8D7EC6A0-E373-4C00-B0B3-B6AA0D26B69F}"/>
    <dgm:cxn modelId="{50C06A0A-0236-40BE-8DEB-9CDCFA6E5D4D}" srcId="{046EEDBE-A7A7-465F-82D2-7161627188FA}" destId="{0F3A2A0D-E8B0-48F5-B27E-F5E193446DD9}" srcOrd="7" destOrd="0" parTransId="{1F204D1C-35CD-4DA2-BBB2-67EC58D26F60}" sibTransId="{E2F4DAD7-38CB-4F09-B0E1-004FDD73803F}"/>
    <dgm:cxn modelId="{79CCAE20-876C-40ED-ABA4-7F846F57D410}" type="presOf" srcId="{0F3A2A0D-E8B0-48F5-B27E-F5E193446DD9}" destId="{6DD0274B-2CA9-467C-B96A-BD70FEFF96FD}" srcOrd="0" destOrd="0" presId="urn:microsoft.com/office/officeart/2005/8/layout/lProcess2"/>
    <dgm:cxn modelId="{210D5031-97E6-4019-8DE1-CC2594BC7E7A}" type="presOf" srcId="{E09323C6-D443-439F-80CB-566ED9A64C75}" destId="{343CF3C7-0AC3-40B0-863B-2E0B202CB5A4}" srcOrd="0" destOrd="0" presId="urn:microsoft.com/office/officeart/2005/8/layout/lProcess2"/>
    <dgm:cxn modelId="{3A1EE478-28B9-4F69-88C7-24761A9CABF4}" type="presOf" srcId="{25E4CD7A-05D9-48ED-B938-8DA5D16DFE8E}" destId="{4A5C309A-E498-44F9-970B-FD664C60D874}" srcOrd="0" destOrd="0" presId="urn:microsoft.com/office/officeart/2005/8/layout/lProcess2"/>
    <dgm:cxn modelId="{71A3C993-429F-47B0-A6F7-03C8F6E2970D}" srcId="{3643FE08-DF0E-4179-BF5F-7C778C717AAC}" destId="{2095458E-8B4E-49C7-BE6C-084BA925F3CA}" srcOrd="7" destOrd="0" parTransId="{EEB412F5-2466-4C5C-8222-A0E8C18EF979}" sibTransId="{9A82F569-981F-4D4B-973E-2D89538EA86D}"/>
    <dgm:cxn modelId="{6391AC00-4D1A-446F-9D39-1D0BE7B9362D}" srcId="{4095FA1C-A928-4A9F-AD09-DB4916A293BA}" destId="{3BE1705C-AF73-4A84-AB68-2ACE71202A73}" srcOrd="3" destOrd="0" parTransId="{2ED051B3-3418-4A69-8A90-63C54FB46417}" sibTransId="{17ABC96E-BCE2-45B5-88CD-9F2B4377B8F8}"/>
    <dgm:cxn modelId="{BD79F918-016B-4347-94A6-74A127B1CD29}" type="presOf" srcId="{00886F6A-DD02-4C80-A9E1-24EF4243FE7A}" destId="{E1DE0D87-D2F8-4FDA-9DDA-58A904A68F6B}" srcOrd="0" destOrd="0" presId="urn:microsoft.com/office/officeart/2005/8/layout/lProcess2"/>
    <dgm:cxn modelId="{0A57C281-2F85-48F8-B383-2314B4CFD909}" type="presOf" srcId="{81A7FA17-302A-4B10-8437-475BB7023CA2}" destId="{8A8513E9-6398-4C50-9994-F531E9929430}" srcOrd="0" destOrd="0" presId="urn:microsoft.com/office/officeart/2005/8/layout/lProcess2"/>
    <dgm:cxn modelId="{C3035F33-6CB8-4B15-B9E7-F8B2CCBE127C}" srcId="{D0B1F04B-BE81-4923-A9B2-045772F96E56}" destId="{1E695D56-F16E-4A5B-A261-9BC378445698}" srcOrd="1" destOrd="0" parTransId="{57BF69CE-7073-4A51-A4CF-7E279764FF3C}" sibTransId="{4FA7E608-81E9-4D3A-9557-E0901A2C1B3F}"/>
    <dgm:cxn modelId="{D9137C65-C9D8-4CCB-BE9D-C305B5C344B4}" type="presOf" srcId="{2095458E-8B4E-49C7-BE6C-084BA925F3CA}" destId="{311BC106-C7E4-451B-93FB-A764C19DF1BE}" srcOrd="0" destOrd="0" presId="urn:microsoft.com/office/officeart/2005/8/layout/lProcess2"/>
    <dgm:cxn modelId="{D25434AE-5787-4E64-BC1A-2669A1C62EC5}" type="presOf" srcId="{852D64E6-FDCF-48FC-8CE2-615C015245E5}" destId="{D007A782-8FB9-462C-8C9F-C65943588F0E}" srcOrd="0" destOrd="0" presId="urn:microsoft.com/office/officeart/2005/8/layout/lProcess2"/>
    <dgm:cxn modelId="{836E0695-3E2F-41C7-92D7-8A3AD445092D}" srcId="{4095FA1C-A928-4A9F-AD09-DB4916A293BA}" destId="{DB892C86-1265-46CA-AE0D-7BA7DE401B1F}" srcOrd="0" destOrd="0" parTransId="{22D4D6AB-1BE5-4B79-B354-822F79C476A3}" sibTransId="{D0B8B4FA-D8E9-4327-9CC9-273E418D2D09}"/>
    <dgm:cxn modelId="{7E4F0956-073F-4C25-B3D0-17C06A20CD5F}" srcId="{046EEDBE-A7A7-465F-82D2-7161627188FA}" destId="{45038E91-340E-4B80-8DBD-773FA2060FC5}" srcOrd="0" destOrd="0" parTransId="{6AEA4BF8-E09C-44A7-AFA9-252E9930A7F6}" sibTransId="{7CC9DEF1-D5FD-4CF9-8A41-0A923722C501}"/>
    <dgm:cxn modelId="{7043A7A7-29B9-4EC2-A390-EDB811F5B56F}" srcId="{5D503039-E3A6-43BA-8D0E-695D21DCDE85}" destId="{046EEDBE-A7A7-465F-82D2-7161627188FA}" srcOrd="3" destOrd="0" parTransId="{5144D465-50F4-4E10-97DF-72213D94C7ED}" sibTransId="{6313EF1F-DBC8-4765-8C5A-A268A10F7337}"/>
    <dgm:cxn modelId="{940BF296-B25A-4F0B-AB55-750D93F9844E}" srcId="{046EEDBE-A7A7-465F-82D2-7161627188FA}" destId="{7306D439-D872-4175-97C5-359012C70DDE}" srcOrd="6" destOrd="0" parTransId="{0D1DE653-ADC0-42C1-AD0D-78B224F3582A}" sibTransId="{A848AE9D-6BE3-435D-8BF5-39CD17F9A47D}"/>
    <dgm:cxn modelId="{0634C84C-2F88-4405-94F9-2E41BFF899C6}" srcId="{5D503039-E3A6-43BA-8D0E-695D21DCDE85}" destId="{4095FA1C-A928-4A9F-AD09-DB4916A293BA}" srcOrd="1" destOrd="0" parTransId="{8D9B3AD3-AA3C-4A23-930A-615F2C09C175}" sibTransId="{69FAB02C-63E4-49C4-A587-EF1EF64839F5}"/>
    <dgm:cxn modelId="{51FCFB99-C9D8-46BF-9D36-6A06A9EBD1B7}" type="presOf" srcId="{3643FE08-DF0E-4179-BF5F-7C778C717AAC}" destId="{34DEE6D1-329E-4102-8522-438E71906F5C}" srcOrd="0" destOrd="0" presId="urn:microsoft.com/office/officeart/2005/8/layout/lProcess2"/>
    <dgm:cxn modelId="{BF7C5F14-B654-443A-AB0D-D653E7A805E2}" srcId="{4095FA1C-A928-4A9F-AD09-DB4916A293BA}" destId="{7AC25691-CEA3-48FD-8F94-28228A733286}" srcOrd="2" destOrd="0" parTransId="{6A51B40B-9586-4915-8589-32EB04BF68C1}" sibTransId="{DBDF2E9D-07CB-4D76-A709-4EEEF43B77CA}"/>
    <dgm:cxn modelId="{64215BD4-514D-4ADD-BD04-22E26452D466}" type="presOf" srcId="{A32659A8-472D-4AE1-9293-F7A221FD2F38}" destId="{79C09976-C860-41DE-9966-D6DBD795D7B1}" srcOrd="0" destOrd="0" presId="urn:microsoft.com/office/officeart/2005/8/layout/lProcess2"/>
    <dgm:cxn modelId="{3DA51ACB-9AB9-4D96-90EE-2DCB20D17493}" type="presOf" srcId="{C13DE632-BAD5-47E9-8EF7-6C5D550DAAC9}" destId="{D9D9B8B3-75C7-409D-99BF-A7B72DDA44F0}" srcOrd="0" destOrd="0" presId="urn:microsoft.com/office/officeart/2005/8/layout/lProcess2"/>
    <dgm:cxn modelId="{6FB73FCC-F509-4F20-9349-719A4697A84F}" type="presOf" srcId="{4095FA1C-A928-4A9F-AD09-DB4916A293BA}" destId="{8DB2AFF7-4652-444A-8CBB-ED44B3CD83B7}" srcOrd="1" destOrd="0" presId="urn:microsoft.com/office/officeart/2005/8/layout/lProcess2"/>
    <dgm:cxn modelId="{C88325FE-0BA3-42A0-B2BE-2E63FCB0C70C}" srcId="{5D503039-E3A6-43BA-8D0E-695D21DCDE85}" destId="{3643FE08-DF0E-4179-BF5F-7C778C717AAC}" srcOrd="2" destOrd="0" parTransId="{AE9BCEB8-0666-475E-A6A0-02537CB5D5DA}" sibTransId="{E38686B9-2D18-4EEF-912A-7983FC685F40}"/>
    <dgm:cxn modelId="{4B18A68D-308B-4FCF-ABB5-D24268284C3A}" srcId="{3643FE08-DF0E-4179-BF5F-7C778C717AAC}" destId="{1BD4B684-8199-4AE6-9B80-DECBA10DF896}" srcOrd="10" destOrd="0" parTransId="{1A89D934-0A14-4561-AB23-70F98EA07315}" sibTransId="{555F925A-CF87-4432-B3EA-5F9EF04AC369}"/>
    <dgm:cxn modelId="{8BF16D8A-02A2-4610-A536-3E6ACBAE63B9}" type="presOf" srcId="{1E695D56-F16E-4A5B-A261-9BC378445698}" destId="{72025A66-AB36-43FB-80CC-F1B5EDA5D3C0}" srcOrd="0" destOrd="0" presId="urn:microsoft.com/office/officeart/2005/8/layout/lProcess2"/>
    <dgm:cxn modelId="{C3D22521-2C48-4B22-8E20-582F1A5AF782}" type="presOf" srcId="{0E5F70F2-B748-4743-AC8F-95E60535C57D}" destId="{9D0665ED-D89F-419E-9799-C79DAAC39DE2}" srcOrd="0" destOrd="0" presId="urn:microsoft.com/office/officeart/2005/8/layout/lProcess2"/>
    <dgm:cxn modelId="{648F2CB0-D9A6-471C-8220-2D93389394E1}" type="presOf" srcId="{23A5A38A-CFA1-45CB-A0DA-DCE29A86FDAF}" destId="{79B58B0C-9138-4605-9707-121EDBB06537}" srcOrd="0" destOrd="0" presId="urn:microsoft.com/office/officeart/2005/8/layout/lProcess2"/>
    <dgm:cxn modelId="{75F924A6-BB8D-42B8-AAB4-5515120328BF}" type="presOf" srcId="{C083A8E2-74BB-4631-9CD7-C0305BF3DB3D}" destId="{7EA45DC7-0405-4DEF-B6BF-6F678A22DE3C}" srcOrd="0" destOrd="0" presId="urn:microsoft.com/office/officeart/2005/8/layout/lProcess2"/>
    <dgm:cxn modelId="{08A5F9EB-BC5E-49C0-A5B3-F3C0BA324EC9}" type="presOf" srcId="{DB892C86-1265-46CA-AE0D-7BA7DE401B1F}" destId="{EFD953AA-2266-4398-B5EB-0D2D3F41FC0C}" srcOrd="0" destOrd="0" presId="urn:microsoft.com/office/officeart/2005/8/layout/lProcess2"/>
    <dgm:cxn modelId="{6FFCF436-7850-4B0B-B067-697BA318F05F}" type="presOf" srcId="{046EEDBE-A7A7-465F-82D2-7161627188FA}" destId="{A8650887-CEAE-40A9-B9A9-17EA02663953}" srcOrd="1" destOrd="0" presId="urn:microsoft.com/office/officeart/2005/8/layout/lProcess2"/>
    <dgm:cxn modelId="{A660F9D0-851D-463C-91D1-FF5447B33CAC}" type="presOf" srcId="{B30B9853-86A6-4E11-805C-D43D37B119C3}" destId="{BB487FB8-4277-49B5-BF24-6C7004F27760}" srcOrd="0" destOrd="0" presId="urn:microsoft.com/office/officeart/2005/8/layout/lProcess2"/>
    <dgm:cxn modelId="{A7B766A0-C88A-4DE8-B30E-AF51565C86B3}" srcId="{046EEDBE-A7A7-465F-82D2-7161627188FA}" destId="{B344D329-C2B1-4AE4-9FAC-B5080ED56B91}" srcOrd="3" destOrd="0" parTransId="{7EDAB000-8E71-4591-9DB6-92F08492B2DD}" sibTransId="{4037994B-623B-4101-81B5-C63060729C31}"/>
    <dgm:cxn modelId="{95E991D4-D22F-4838-8032-228902D1B985}" type="presOf" srcId="{7AC25691-CEA3-48FD-8F94-28228A733286}" destId="{1AD04B93-A7C8-4AFA-B2F1-8CD7049CBB98}" srcOrd="0" destOrd="0" presId="urn:microsoft.com/office/officeart/2005/8/layout/lProcess2"/>
    <dgm:cxn modelId="{2C7660B3-A135-4A33-9535-14B6E9E92AC2}" srcId="{3643FE08-DF0E-4179-BF5F-7C778C717AAC}" destId="{81A7FA17-302A-4B10-8437-475BB7023CA2}" srcOrd="11" destOrd="0" parTransId="{C34F12DC-508D-4EE9-AAA4-D78CBF7DE66F}" sibTransId="{2FACC2DF-A7D7-481D-87C7-3600416A546E}"/>
    <dgm:cxn modelId="{F7E6D3C7-D385-4E6F-8551-0DDCF1391637}" srcId="{5D503039-E3A6-43BA-8D0E-695D21DCDE85}" destId="{D0B1F04B-BE81-4923-A9B2-045772F96E56}" srcOrd="0" destOrd="0" parTransId="{6FA4841C-34C4-41E7-B8B8-6E23F59EC8BF}" sibTransId="{878F6B26-5C1A-4176-8E2D-CC98E2C4EBF0}"/>
    <dgm:cxn modelId="{BC5AD0E2-CE6B-4CCC-9522-BFEFFB67FB41}" type="presOf" srcId="{D0B1F04B-BE81-4923-A9B2-045772F96E56}" destId="{B4D6F9EF-D147-4201-B185-4AA93859DBD3}" srcOrd="0" destOrd="0" presId="urn:microsoft.com/office/officeart/2005/8/layout/lProcess2"/>
    <dgm:cxn modelId="{8A1652D3-04FB-4412-8033-B1AA7C79F9AD}" type="presParOf" srcId="{2EF9F336-DEC3-46CF-AAC5-C41CAB4DFEE2}" destId="{AE56CE5D-9281-4709-848A-359857F4FD3D}" srcOrd="0" destOrd="0" presId="urn:microsoft.com/office/officeart/2005/8/layout/lProcess2"/>
    <dgm:cxn modelId="{89641CD5-FB20-430C-AAC4-75FC3415094B}" type="presParOf" srcId="{AE56CE5D-9281-4709-848A-359857F4FD3D}" destId="{B4D6F9EF-D147-4201-B185-4AA93859DBD3}" srcOrd="0" destOrd="0" presId="urn:microsoft.com/office/officeart/2005/8/layout/lProcess2"/>
    <dgm:cxn modelId="{AB3EF120-5334-4C2B-B885-4AE180A8434D}" type="presParOf" srcId="{AE56CE5D-9281-4709-848A-359857F4FD3D}" destId="{E59CDADC-1736-46AD-A1E2-48F8A12FEB29}" srcOrd="1" destOrd="0" presId="urn:microsoft.com/office/officeart/2005/8/layout/lProcess2"/>
    <dgm:cxn modelId="{7E3537BE-2507-4041-8B0E-8AFAF529FC63}" type="presParOf" srcId="{AE56CE5D-9281-4709-848A-359857F4FD3D}" destId="{0957FD52-AA7B-4ABE-AD80-FD76CE3796D2}" srcOrd="2" destOrd="0" presId="urn:microsoft.com/office/officeart/2005/8/layout/lProcess2"/>
    <dgm:cxn modelId="{54D02B30-2EBB-40BF-BDF6-CAFE57DDD0BD}" type="presParOf" srcId="{0957FD52-AA7B-4ABE-AD80-FD76CE3796D2}" destId="{2F433C6D-ADD7-4404-BF77-9B53D5E3DF5A}" srcOrd="0" destOrd="0" presId="urn:microsoft.com/office/officeart/2005/8/layout/lProcess2"/>
    <dgm:cxn modelId="{A4CF13CE-8E8E-41ED-B8FE-E1B90FCC8A62}" type="presParOf" srcId="{2F433C6D-ADD7-4404-BF77-9B53D5E3DF5A}" destId="{3539F168-B327-4DBE-9ABB-58C5C3E1937E}" srcOrd="0" destOrd="0" presId="urn:microsoft.com/office/officeart/2005/8/layout/lProcess2"/>
    <dgm:cxn modelId="{6E567058-08AD-43A2-98FF-D1D0EA621CC6}" type="presParOf" srcId="{2F433C6D-ADD7-4404-BF77-9B53D5E3DF5A}" destId="{B876F8C3-877A-48E1-A757-9AB4AA9593BA}" srcOrd="1" destOrd="0" presId="urn:microsoft.com/office/officeart/2005/8/layout/lProcess2"/>
    <dgm:cxn modelId="{2911454B-175E-42E5-BA1D-EABD78EBDC66}" type="presParOf" srcId="{2F433C6D-ADD7-4404-BF77-9B53D5E3DF5A}" destId="{72025A66-AB36-43FB-80CC-F1B5EDA5D3C0}" srcOrd="2" destOrd="0" presId="urn:microsoft.com/office/officeart/2005/8/layout/lProcess2"/>
    <dgm:cxn modelId="{FE276A33-0563-4A2A-B3B0-82D2523DD7D3}" type="presParOf" srcId="{2F433C6D-ADD7-4404-BF77-9B53D5E3DF5A}" destId="{E79B26D7-64C0-4C73-9585-7B1EB24BE4D7}" srcOrd="3" destOrd="0" presId="urn:microsoft.com/office/officeart/2005/8/layout/lProcess2"/>
    <dgm:cxn modelId="{EF5D6E6B-62CF-4A6A-AD64-C0AD56BB2872}" type="presParOf" srcId="{2F433C6D-ADD7-4404-BF77-9B53D5E3DF5A}" destId="{C0D4E3F9-ED00-4DFE-B0C7-60F1D7EFC892}" srcOrd="4" destOrd="0" presId="urn:microsoft.com/office/officeart/2005/8/layout/lProcess2"/>
    <dgm:cxn modelId="{64216C48-4414-47CD-A425-BB9FDA0ED05E}" type="presParOf" srcId="{2EF9F336-DEC3-46CF-AAC5-C41CAB4DFEE2}" destId="{A75DA7B7-66C0-4462-8580-59906EA787D6}" srcOrd="1" destOrd="0" presId="urn:microsoft.com/office/officeart/2005/8/layout/lProcess2"/>
    <dgm:cxn modelId="{625A0316-8CE5-49D4-A01E-54128573F2BA}" type="presParOf" srcId="{2EF9F336-DEC3-46CF-AAC5-C41CAB4DFEE2}" destId="{E84E81F0-931A-4FCE-8DAA-3B51B24088EE}" srcOrd="2" destOrd="0" presId="urn:microsoft.com/office/officeart/2005/8/layout/lProcess2"/>
    <dgm:cxn modelId="{AAA14047-25B6-45D0-AD90-2D24ABC6B846}" type="presParOf" srcId="{E84E81F0-931A-4FCE-8DAA-3B51B24088EE}" destId="{5C3C002B-C511-4FC2-A7AE-6C830CE157C3}" srcOrd="0" destOrd="0" presId="urn:microsoft.com/office/officeart/2005/8/layout/lProcess2"/>
    <dgm:cxn modelId="{6C457033-28A2-4215-8850-1071A38DDB8C}" type="presParOf" srcId="{E84E81F0-931A-4FCE-8DAA-3B51B24088EE}" destId="{8DB2AFF7-4652-444A-8CBB-ED44B3CD83B7}" srcOrd="1" destOrd="0" presId="urn:microsoft.com/office/officeart/2005/8/layout/lProcess2"/>
    <dgm:cxn modelId="{E161DF7A-7E42-4042-8EEB-E14A03A49529}" type="presParOf" srcId="{E84E81F0-931A-4FCE-8DAA-3B51B24088EE}" destId="{241093AC-5B2F-423C-A7DC-793473CC79D8}" srcOrd="2" destOrd="0" presId="urn:microsoft.com/office/officeart/2005/8/layout/lProcess2"/>
    <dgm:cxn modelId="{7C7D3B0D-0DFF-4DB7-B80F-41FE026DE0CC}" type="presParOf" srcId="{241093AC-5B2F-423C-A7DC-793473CC79D8}" destId="{220418D1-2AC9-44BC-A7CF-E69741D3100A}" srcOrd="0" destOrd="0" presId="urn:microsoft.com/office/officeart/2005/8/layout/lProcess2"/>
    <dgm:cxn modelId="{4AB7723D-6015-46E6-8B13-3709206FF2AB}" type="presParOf" srcId="{220418D1-2AC9-44BC-A7CF-E69741D3100A}" destId="{EFD953AA-2266-4398-B5EB-0D2D3F41FC0C}" srcOrd="0" destOrd="0" presId="urn:microsoft.com/office/officeart/2005/8/layout/lProcess2"/>
    <dgm:cxn modelId="{1E6640E7-370D-44D9-9D68-E6F3AD2CD1C5}" type="presParOf" srcId="{220418D1-2AC9-44BC-A7CF-E69741D3100A}" destId="{7B437901-98BB-47E5-9C48-BA102FA56B1E}" srcOrd="1" destOrd="0" presId="urn:microsoft.com/office/officeart/2005/8/layout/lProcess2"/>
    <dgm:cxn modelId="{2B536D8B-0E50-448E-99A8-F6377B5E83A9}" type="presParOf" srcId="{220418D1-2AC9-44BC-A7CF-E69741D3100A}" destId="{D007A782-8FB9-462C-8C9F-C65943588F0E}" srcOrd="2" destOrd="0" presId="urn:microsoft.com/office/officeart/2005/8/layout/lProcess2"/>
    <dgm:cxn modelId="{5DEB33EC-D9A3-4845-A4D6-0851273B9522}" type="presParOf" srcId="{220418D1-2AC9-44BC-A7CF-E69741D3100A}" destId="{1511F146-B574-4008-A369-50B8D5D2E365}" srcOrd="3" destOrd="0" presId="urn:microsoft.com/office/officeart/2005/8/layout/lProcess2"/>
    <dgm:cxn modelId="{299BD101-CC52-4395-B940-9C3162C428A7}" type="presParOf" srcId="{220418D1-2AC9-44BC-A7CF-E69741D3100A}" destId="{1AD04B93-A7C8-4AFA-B2F1-8CD7049CBB98}" srcOrd="4" destOrd="0" presId="urn:microsoft.com/office/officeart/2005/8/layout/lProcess2"/>
    <dgm:cxn modelId="{AF15D359-2D42-4962-A5B6-C3AB4AF1ED5F}" type="presParOf" srcId="{220418D1-2AC9-44BC-A7CF-E69741D3100A}" destId="{F052FEF0-6964-47EB-B102-E98E6E4173AE}" srcOrd="5" destOrd="0" presId="urn:microsoft.com/office/officeart/2005/8/layout/lProcess2"/>
    <dgm:cxn modelId="{2BC665BE-7417-48C3-A23D-C4ECCBAED0F4}" type="presParOf" srcId="{220418D1-2AC9-44BC-A7CF-E69741D3100A}" destId="{67DEFCCF-F18B-4B69-BD83-BF0F6375E359}" srcOrd="6" destOrd="0" presId="urn:microsoft.com/office/officeart/2005/8/layout/lProcess2"/>
    <dgm:cxn modelId="{BAE5572E-DFE6-4994-A77A-0C2936BB0709}" type="presParOf" srcId="{220418D1-2AC9-44BC-A7CF-E69741D3100A}" destId="{8673207B-1908-46D5-A6A0-A80E18D73C8E}" srcOrd="7" destOrd="0" presId="urn:microsoft.com/office/officeart/2005/8/layout/lProcess2"/>
    <dgm:cxn modelId="{70F49D75-A8B3-4095-836E-CC6206A6AFC6}" type="presParOf" srcId="{220418D1-2AC9-44BC-A7CF-E69741D3100A}" destId="{9D0665ED-D89F-419E-9799-C79DAAC39DE2}" srcOrd="8" destOrd="0" presId="urn:microsoft.com/office/officeart/2005/8/layout/lProcess2"/>
    <dgm:cxn modelId="{AAAF0C1D-196A-42A4-8022-DC760D0BA3BA}" type="presParOf" srcId="{220418D1-2AC9-44BC-A7CF-E69741D3100A}" destId="{748F6A1C-2E8E-4607-A58D-A21640D11D37}" srcOrd="9" destOrd="0" presId="urn:microsoft.com/office/officeart/2005/8/layout/lProcess2"/>
    <dgm:cxn modelId="{F5C0C142-E921-4C8C-87A7-5B7C082D43FA}" type="presParOf" srcId="{220418D1-2AC9-44BC-A7CF-E69741D3100A}" destId="{D9D9B8B3-75C7-409D-99BF-A7B72DDA44F0}" srcOrd="10" destOrd="0" presId="urn:microsoft.com/office/officeart/2005/8/layout/lProcess2"/>
    <dgm:cxn modelId="{3274F931-1AB1-4301-B14E-556F909676DE}" type="presParOf" srcId="{220418D1-2AC9-44BC-A7CF-E69741D3100A}" destId="{EC51FBA1-2432-4AE0-AB9A-2F6D644BC4FF}" srcOrd="11" destOrd="0" presId="urn:microsoft.com/office/officeart/2005/8/layout/lProcess2"/>
    <dgm:cxn modelId="{D7A47CF7-6A05-42F4-9AFA-F3DE4B71398B}" type="presParOf" srcId="{220418D1-2AC9-44BC-A7CF-E69741D3100A}" destId="{48056E5E-E252-4AF9-BBF8-11B7F0B3B2DE}" srcOrd="12" destOrd="0" presId="urn:microsoft.com/office/officeart/2005/8/layout/lProcess2"/>
    <dgm:cxn modelId="{E7A57895-FAD4-4B5D-9D21-16244D7A18B8}" type="presParOf" srcId="{220418D1-2AC9-44BC-A7CF-E69741D3100A}" destId="{69F1FB7F-765B-4F48-A798-BFA657643DB5}" srcOrd="13" destOrd="0" presId="urn:microsoft.com/office/officeart/2005/8/layout/lProcess2"/>
    <dgm:cxn modelId="{32933ACD-7BE9-41AF-A4DC-F7422A863C8E}" type="presParOf" srcId="{220418D1-2AC9-44BC-A7CF-E69741D3100A}" destId="{BB487FB8-4277-49B5-BF24-6C7004F27760}" srcOrd="14" destOrd="0" presId="urn:microsoft.com/office/officeart/2005/8/layout/lProcess2"/>
    <dgm:cxn modelId="{CD48EA63-3094-4F9A-B24E-A8410950C203}" type="presParOf" srcId="{220418D1-2AC9-44BC-A7CF-E69741D3100A}" destId="{57ABA06B-5D3B-40DC-B53D-BB923B4C9149}" srcOrd="15" destOrd="0" presId="urn:microsoft.com/office/officeart/2005/8/layout/lProcess2"/>
    <dgm:cxn modelId="{51AEA52A-A4EA-44AF-A21E-5BD3DF4D8DC7}" type="presParOf" srcId="{220418D1-2AC9-44BC-A7CF-E69741D3100A}" destId="{343CF3C7-0AC3-40B0-863B-2E0B202CB5A4}" srcOrd="16" destOrd="0" presId="urn:microsoft.com/office/officeart/2005/8/layout/lProcess2"/>
    <dgm:cxn modelId="{A4409660-7805-4B96-89C5-AF2990FAAABF}" type="presParOf" srcId="{220418D1-2AC9-44BC-A7CF-E69741D3100A}" destId="{43D6E30A-64CF-4527-BDEC-E9C134527EE3}" srcOrd="17" destOrd="0" presId="urn:microsoft.com/office/officeart/2005/8/layout/lProcess2"/>
    <dgm:cxn modelId="{DF908442-26E0-4555-8CB6-98342C1F5D8B}" type="presParOf" srcId="{220418D1-2AC9-44BC-A7CF-E69741D3100A}" destId="{D2DF5714-28A3-4B67-A72D-7A3AFC04F958}" srcOrd="18" destOrd="0" presId="urn:microsoft.com/office/officeart/2005/8/layout/lProcess2"/>
    <dgm:cxn modelId="{CC4CA5B7-3C0C-4F11-939E-0B8306FC931F}" type="presParOf" srcId="{2EF9F336-DEC3-46CF-AAC5-C41CAB4DFEE2}" destId="{AE04DA64-56A1-4902-B0AF-C74FB73B4846}" srcOrd="3" destOrd="0" presId="urn:microsoft.com/office/officeart/2005/8/layout/lProcess2"/>
    <dgm:cxn modelId="{B5F7BFA6-81A7-4027-AC04-496D9491F26D}" type="presParOf" srcId="{2EF9F336-DEC3-46CF-AAC5-C41CAB4DFEE2}" destId="{6F326426-8AD2-4143-BD25-5558628A55D1}" srcOrd="4" destOrd="0" presId="urn:microsoft.com/office/officeart/2005/8/layout/lProcess2"/>
    <dgm:cxn modelId="{1FD7C2ED-7EBA-4421-83DE-ADBA6700018A}" type="presParOf" srcId="{6F326426-8AD2-4143-BD25-5558628A55D1}" destId="{34DEE6D1-329E-4102-8522-438E71906F5C}" srcOrd="0" destOrd="0" presId="urn:microsoft.com/office/officeart/2005/8/layout/lProcess2"/>
    <dgm:cxn modelId="{75E5817E-3D2B-4EA1-9299-43DF67F82C8A}" type="presParOf" srcId="{6F326426-8AD2-4143-BD25-5558628A55D1}" destId="{AC57A596-A92E-4D36-8AC2-40177D2FA17B}" srcOrd="1" destOrd="0" presId="urn:microsoft.com/office/officeart/2005/8/layout/lProcess2"/>
    <dgm:cxn modelId="{CA554952-6E23-4E20-87C7-C4F819CFB7C7}" type="presParOf" srcId="{6F326426-8AD2-4143-BD25-5558628A55D1}" destId="{3A5A3E80-6DDB-4B60-9906-59330EECFFCD}" srcOrd="2" destOrd="0" presId="urn:microsoft.com/office/officeart/2005/8/layout/lProcess2"/>
    <dgm:cxn modelId="{3344E88F-C727-4417-B144-E4A9CE077A1B}" type="presParOf" srcId="{3A5A3E80-6DDB-4B60-9906-59330EECFFCD}" destId="{8FDC0AA0-5021-4060-9C1B-37138C7E9C0E}" srcOrd="0" destOrd="0" presId="urn:microsoft.com/office/officeart/2005/8/layout/lProcess2"/>
    <dgm:cxn modelId="{B189CFD2-47A4-4AD9-A89E-F9E220B8412E}" type="presParOf" srcId="{8FDC0AA0-5021-4060-9C1B-37138C7E9C0E}" destId="{AADE28F0-7C0D-4178-9064-3B36E93A5D45}" srcOrd="0" destOrd="0" presId="urn:microsoft.com/office/officeart/2005/8/layout/lProcess2"/>
    <dgm:cxn modelId="{60B3F822-27D3-4627-BAB5-332DBD68314B}" type="presParOf" srcId="{8FDC0AA0-5021-4060-9C1B-37138C7E9C0E}" destId="{B6A37BFC-A1FF-411E-8ADD-97B9FF53BC27}" srcOrd="1" destOrd="0" presId="urn:microsoft.com/office/officeart/2005/8/layout/lProcess2"/>
    <dgm:cxn modelId="{D40D07D8-0DEE-42DC-B1A4-2C4F3C11F224}" type="presParOf" srcId="{8FDC0AA0-5021-4060-9C1B-37138C7E9C0E}" destId="{6B234404-4DC8-4A66-8DDB-A73D4064D477}" srcOrd="2" destOrd="0" presId="urn:microsoft.com/office/officeart/2005/8/layout/lProcess2"/>
    <dgm:cxn modelId="{2B68DF25-7FA2-4A16-976B-34442DDFC9CD}" type="presParOf" srcId="{8FDC0AA0-5021-4060-9C1B-37138C7E9C0E}" destId="{CE26BE3B-D95D-45F3-821D-53EC358D97DB}" srcOrd="3" destOrd="0" presId="urn:microsoft.com/office/officeart/2005/8/layout/lProcess2"/>
    <dgm:cxn modelId="{554603D7-6A91-4EB7-A70D-0470A40E45ED}" type="presParOf" srcId="{8FDC0AA0-5021-4060-9C1B-37138C7E9C0E}" destId="{A8B259CE-4682-4087-A554-A0D7E5CD7D56}" srcOrd="4" destOrd="0" presId="urn:microsoft.com/office/officeart/2005/8/layout/lProcess2"/>
    <dgm:cxn modelId="{902AFB9C-57A1-497C-B80F-6A69B7242317}" type="presParOf" srcId="{8FDC0AA0-5021-4060-9C1B-37138C7E9C0E}" destId="{AA8199D9-2B5B-4000-8D86-28B9BD2D6DA7}" srcOrd="5" destOrd="0" presId="urn:microsoft.com/office/officeart/2005/8/layout/lProcess2"/>
    <dgm:cxn modelId="{9EAF7036-BEE9-45AB-8A0A-B77E3EF555F2}" type="presParOf" srcId="{8FDC0AA0-5021-4060-9C1B-37138C7E9C0E}" destId="{4A5C309A-E498-44F9-970B-FD664C60D874}" srcOrd="6" destOrd="0" presId="urn:microsoft.com/office/officeart/2005/8/layout/lProcess2"/>
    <dgm:cxn modelId="{20A066AB-6A05-4CAC-9792-6D58551903EC}" type="presParOf" srcId="{8FDC0AA0-5021-4060-9C1B-37138C7E9C0E}" destId="{19E9B1B7-B2E1-4B33-981C-53AB4017A69A}" srcOrd="7" destOrd="0" presId="urn:microsoft.com/office/officeart/2005/8/layout/lProcess2"/>
    <dgm:cxn modelId="{384A92C2-22D4-43BE-82FF-5B0B973ECD94}" type="presParOf" srcId="{8FDC0AA0-5021-4060-9C1B-37138C7E9C0E}" destId="{C4C32C65-54B7-4B9A-9050-E5FA73CF0EEC}" srcOrd="8" destOrd="0" presId="urn:microsoft.com/office/officeart/2005/8/layout/lProcess2"/>
    <dgm:cxn modelId="{09EC938D-60FF-44B6-ABB0-D26754B96DCD}" type="presParOf" srcId="{8FDC0AA0-5021-4060-9C1B-37138C7E9C0E}" destId="{A50FB8DC-92FE-4023-8479-CE660E1116E5}" srcOrd="9" destOrd="0" presId="urn:microsoft.com/office/officeart/2005/8/layout/lProcess2"/>
    <dgm:cxn modelId="{418731CB-6C62-4B25-AB7E-B305058856FA}" type="presParOf" srcId="{8FDC0AA0-5021-4060-9C1B-37138C7E9C0E}" destId="{E1DE0D87-D2F8-4FDA-9DDA-58A904A68F6B}" srcOrd="10" destOrd="0" presId="urn:microsoft.com/office/officeart/2005/8/layout/lProcess2"/>
    <dgm:cxn modelId="{349FB084-042E-4603-9FC4-7C3566A92EFB}" type="presParOf" srcId="{8FDC0AA0-5021-4060-9C1B-37138C7E9C0E}" destId="{58E0C96C-5DEE-4425-A06B-4FFDBD8305EB}" srcOrd="11" destOrd="0" presId="urn:microsoft.com/office/officeart/2005/8/layout/lProcess2"/>
    <dgm:cxn modelId="{088E41AC-9E55-49F1-8BA5-2FF1A92E7C70}" type="presParOf" srcId="{8FDC0AA0-5021-4060-9C1B-37138C7E9C0E}" destId="{C542B165-5FC5-44AB-BF94-1D4C62FC69C9}" srcOrd="12" destOrd="0" presId="urn:microsoft.com/office/officeart/2005/8/layout/lProcess2"/>
    <dgm:cxn modelId="{89943A65-35D1-4726-B3C1-25809CE7D792}" type="presParOf" srcId="{8FDC0AA0-5021-4060-9C1B-37138C7E9C0E}" destId="{CC4A0398-4CBC-4C01-9D1B-0369C7F46F9C}" srcOrd="13" destOrd="0" presId="urn:microsoft.com/office/officeart/2005/8/layout/lProcess2"/>
    <dgm:cxn modelId="{93D2E12E-2CD5-4FE3-9B66-04DCCD9B761F}" type="presParOf" srcId="{8FDC0AA0-5021-4060-9C1B-37138C7E9C0E}" destId="{311BC106-C7E4-451B-93FB-A764C19DF1BE}" srcOrd="14" destOrd="0" presId="urn:microsoft.com/office/officeart/2005/8/layout/lProcess2"/>
    <dgm:cxn modelId="{0778539A-52CB-48B4-B7E9-45FFA863FABF}" type="presParOf" srcId="{8FDC0AA0-5021-4060-9C1B-37138C7E9C0E}" destId="{0812AF0D-CAFC-4CC3-A9F4-4420E328DBD4}" srcOrd="15" destOrd="0" presId="urn:microsoft.com/office/officeart/2005/8/layout/lProcess2"/>
    <dgm:cxn modelId="{5B36F873-BBCA-436B-AF6A-EB91DEC41210}" type="presParOf" srcId="{8FDC0AA0-5021-4060-9C1B-37138C7E9C0E}" destId="{3A23A2BF-38B4-44C1-B663-84DA13F589EA}" srcOrd="16" destOrd="0" presId="urn:microsoft.com/office/officeart/2005/8/layout/lProcess2"/>
    <dgm:cxn modelId="{54A46B70-DDB6-40F7-BEC4-11BD22867A7D}" type="presParOf" srcId="{8FDC0AA0-5021-4060-9C1B-37138C7E9C0E}" destId="{158320F1-43AF-44FA-A7D3-19DC0CCBAB99}" srcOrd="17" destOrd="0" presId="urn:microsoft.com/office/officeart/2005/8/layout/lProcess2"/>
    <dgm:cxn modelId="{ADCEFD9C-86F2-405A-BB91-3620ACBCBCD7}" type="presParOf" srcId="{8FDC0AA0-5021-4060-9C1B-37138C7E9C0E}" destId="{79C09976-C860-41DE-9966-D6DBD795D7B1}" srcOrd="18" destOrd="0" presId="urn:microsoft.com/office/officeart/2005/8/layout/lProcess2"/>
    <dgm:cxn modelId="{B50BE096-A9D5-4E89-B25F-09ECAA284307}" type="presParOf" srcId="{8FDC0AA0-5021-4060-9C1B-37138C7E9C0E}" destId="{E2E70930-D458-4166-B9E7-CA5631563576}" srcOrd="19" destOrd="0" presId="urn:microsoft.com/office/officeart/2005/8/layout/lProcess2"/>
    <dgm:cxn modelId="{6B24104E-94AD-4BA2-A568-E33C09CE1FFE}" type="presParOf" srcId="{8FDC0AA0-5021-4060-9C1B-37138C7E9C0E}" destId="{AF753757-3765-46CA-B977-14FD77E3AF31}" srcOrd="20" destOrd="0" presId="urn:microsoft.com/office/officeart/2005/8/layout/lProcess2"/>
    <dgm:cxn modelId="{9892FE98-42D2-4DF0-B690-0301D604C613}" type="presParOf" srcId="{8FDC0AA0-5021-4060-9C1B-37138C7E9C0E}" destId="{B560E250-B66B-42F0-943D-CD0B05AD4CB8}" srcOrd="21" destOrd="0" presId="urn:microsoft.com/office/officeart/2005/8/layout/lProcess2"/>
    <dgm:cxn modelId="{CE37D8C0-646B-4185-9A51-C7D50298E974}" type="presParOf" srcId="{8FDC0AA0-5021-4060-9C1B-37138C7E9C0E}" destId="{8A8513E9-6398-4C50-9994-F531E9929430}" srcOrd="22" destOrd="0" presId="urn:microsoft.com/office/officeart/2005/8/layout/lProcess2"/>
    <dgm:cxn modelId="{670C4B00-9D1B-4846-AC6A-723F779E89DD}" type="presParOf" srcId="{8FDC0AA0-5021-4060-9C1B-37138C7E9C0E}" destId="{FDDDC345-F482-4AD6-93EC-214B5EA4F6E7}" srcOrd="23" destOrd="0" presId="urn:microsoft.com/office/officeart/2005/8/layout/lProcess2"/>
    <dgm:cxn modelId="{0E8E7D1C-12C2-4BDB-AE2B-EAE0FEB30356}" type="presParOf" srcId="{8FDC0AA0-5021-4060-9C1B-37138C7E9C0E}" destId="{5AA804BC-88B4-4A84-94B9-BD6C7E6C0F4A}" srcOrd="24" destOrd="0" presId="urn:microsoft.com/office/officeart/2005/8/layout/lProcess2"/>
    <dgm:cxn modelId="{45514826-63A3-4352-AED1-55E42F19D7AD}" type="presParOf" srcId="{2EF9F336-DEC3-46CF-AAC5-C41CAB4DFEE2}" destId="{9FEFAFF0-2AE0-41B3-9DFB-A07DF9CD5A93}" srcOrd="5" destOrd="0" presId="urn:microsoft.com/office/officeart/2005/8/layout/lProcess2"/>
    <dgm:cxn modelId="{70D30E63-D64B-4CED-BA0D-02B2F1F4578B}" type="presParOf" srcId="{2EF9F336-DEC3-46CF-AAC5-C41CAB4DFEE2}" destId="{9E642BC0-7AAC-4908-BC06-9CE55A599D66}" srcOrd="6" destOrd="0" presId="urn:microsoft.com/office/officeart/2005/8/layout/lProcess2"/>
    <dgm:cxn modelId="{2223FF6C-27A4-41E9-A5DB-DFA2F5C8F731}" type="presParOf" srcId="{9E642BC0-7AAC-4908-BC06-9CE55A599D66}" destId="{74945C22-C1AE-44DD-9023-3A87D0D20585}" srcOrd="0" destOrd="0" presId="urn:microsoft.com/office/officeart/2005/8/layout/lProcess2"/>
    <dgm:cxn modelId="{97590202-7031-4845-8975-AF7028B817DB}" type="presParOf" srcId="{9E642BC0-7AAC-4908-BC06-9CE55A599D66}" destId="{A8650887-CEAE-40A9-B9A9-17EA02663953}" srcOrd="1" destOrd="0" presId="urn:microsoft.com/office/officeart/2005/8/layout/lProcess2"/>
    <dgm:cxn modelId="{E0610762-6969-409A-83C1-15B6E524C34B}" type="presParOf" srcId="{9E642BC0-7AAC-4908-BC06-9CE55A599D66}" destId="{A71D1C0F-9AA8-491D-8BF7-43E7B268C9B5}" srcOrd="2" destOrd="0" presId="urn:microsoft.com/office/officeart/2005/8/layout/lProcess2"/>
    <dgm:cxn modelId="{03B3E11A-0C6B-47C5-A4EF-5D2815A24D90}" type="presParOf" srcId="{A71D1C0F-9AA8-491D-8BF7-43E7B268C9B5}" destId="{E9594F53-DDFD-4FDE-9B98-74CFB955F755}" srcOrd="0" destOrd="0" presId="urn:microsoft.com/office/officeart/2005/8/layout/lProcess2"/>
    <dgm:cxn modelId="{424E7365-9A7F-4000-9E58-45F7E74948FA}" type="presParOf" srcId="{E9594F53-DDFD-4FDE-9B98-74CFB955F755}" destId="{E291152B-D268-43A1-8004-658FA22F36D4}" srcOrd="0" destOrd="0" presId="urn:microsoft.com/office/officeart/2005/8/layout/lProcess2"/>
    <dgm:cxn modelId="{D1D23C91-14EC-42D6-BDBA-0AD4B3129075}" type="presParOf" srcId="{E9594F53-DDFD-4FDE-9B98-74CFB955F755}" destId="{4A11F8F1-DE34-4B03-8E69-A5E6313DB14B}" srcOrd="1" destOrd="0" presId="urn:microsoft.com/office/officeart/2005/8/layout/lProcess2"/>
    <dgm:cxn modelId="{5C6D44B5-05C8-4451-BBE3-1DBA9F312DE4}" type="presParOf" srcId="{E9594F53-DDFD-4FDE-9B98-74CFB955F755}" destId="{655602E4-7216-4C37-9042-8691866C3A28}" srcOrd="2" destOrd="0" presId="urn:microsoft.com/office/officeart/2005/8/layout/lProcess2"/>
    <dgm:cxn modelId="{3B9F6EB7-8F95-4A2D-B59B-442F05D13D36}" type="presParOf" srcId="{E9594F53-DDFD-4FDE-9B98-74CFB955F755}" destId="{755BAE99-9FA1-4885-8F90-922306049789}" srcOrd="3" destOrd="0" presId="urn:microsoft.com/office/officeart/2005/8/layout/lProcess2"/>
    <dgm:cxn modelId="{0BF3F9EB-4C1D-46AC-988D-F47C1220DD1F}" type="presParOf" srcId="{E9594F53-DDFD-4FDE-9B98-74CFB955F755}" destId="{79B58B0C-9138-4605-9707-121EDBB06537}" srcOrd="4" destOrd="0" presId="urn:microsoft.com/office/officeart/2005/8/layout/lProcess2"/>
    <dgm:cxn modelId="{C5A3B3BD-E2C3-4EE3-9332-0929B24A23F6}" type="presParOf" srcId="{E9594F53-DDFD-4FDE-9B98-74CFB955F755}" destId="{BAE609DB-75D2-440A-A27D-C5E21E7F91D1}" srcOrd="5" destOrd="0" presId="urn:microsoft.com/office/officeart/2005/8/layout/lProcess2"/>
    <dgm:cxn modelId="{F6574043-BDF7-402B-94FB-535FF59C2820}" type="presParOf" srcId="{E9594F53-DDFD-4FDE-9B98-74CFB955F755}" destId="{4AE9F53F-2043-44F6-82BB-D75C77CD637D}" srcOrd="6" destOrd="0" presId="urn:microsoft.com/office/officeart/2005/8/layout/lProcess2"/>
    <dgm:cxn modelId="{79E1E1A4-7C3C-4460-9E55-FF3133547EB3}" type="presParOf" srcId="{E9594F53-DDFD-4FDE-9B98-74CFB955F755}" destId="{BA119342-8C2B-48E9-AA49-5EA98462940F}" srcOrd="7" destOrd="0" presId="urn:microsoft.com/office/officeart/2005/8/layout/lProcess2"/>
    <dgm:cxn modelId="{3A53EBA7-BF27-4BA6-B9C7-949F37854F0E}" type="presParOf" srcId="{E9594F53-DDFD-4FDE-9B98-74CFB955F755}" destId="{7EA45DC7-0405-4DEF-B6BF-6F678A22DE3C}" srcOrd="8" destOrd="0" presId="urn:microsoft.com/office/officeart/2005/8/layout/lProcess2"/>
    <dgm:cxn modelId="{B887317E-C9C0-4479-B551-66FEF3B8DD7C}" type="presParOf" srcId="{E9594F53-DDFD-4FDE-9B98-74CFB955F755}" destId="{B9DF755B-68B1-4C38-8B1C-A661C859FC69}" srcOrd="9" destOrd="0" presId="urn:microsoft.com/office/officeart/2005/8/layout/lProcess2"/>
    <dgm:cxn modelId="{1318C6CF-BDDB-4B1E-945B-85B114EC3890}" type="presParOf" srcId="{E9594F53-DDFD-4FDE-9B98-74CFB955F755}" destId="{ADD467FB-3758-4880-962D-53A06527C76D}" srcOrd="10" destOrd="0" presId="urn:microsoft.com/office/officeart/2005/8/layout/lProcess2"/>
    <dgm:cxn modelId="{570E0175-0527-46CD-B6F5-3B1884EAC55B}" type="presParOf" srcId="{E9594F53-DDFD-4FDE-9B98-74CFB955F755}" destId="{7F561793-251F-47D4-9847-EA08A6D9CDDB}" srcOrd="11" destOrd="0" presId="urn:microsoft.com/office/officeart/2005/8/layout/lProcess2"/>
    <dgm:cxn modelId="{A7EC5A8C-6563-4ECD-8017-611E2A9A7AA6}" type="presParOf" srcId="{E9594F53-DDFD-4FDE-9B98-74CFB955F755}" destId="{A74DD86B-C52C-4E20-A912-210A27B57856}" srcOrd="12" destOrd="0" presId="urn:microsoft.com/office/officeart/2005/8/layout/lProcess2"/>
    <dgm:cxn modelId="{6A24F302-905F-454F-B44D-81794ACEFA9A}" type="presParOf" srcId="{E9594F53-DDFD-4FDE-9B98-74CFB955F755}" destId="{6CDC8FDB-F902-4B50-801F-E1DDEC25944A}" srcOrd="13" destOrd="0" presId="urn:microsoft.com/office/officeart/2005/8/layout/lProcess2"/>
    <dgm:cxn modelId="{C2CFEBC6-B305-4166-BE81-E3D85D72E747}" type="presParOf" srcId="{E9594F53-DDFD-4FDE-9B98-74CFB955F755}" destId="{6DD0274B-2CA9-467C-B96A-BD70FEFF96FD}" srcOrd="1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818CE2-062D-4337-8184-D1BA4AC609F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339F10C5-39F1-4FE6-9D16-BDA2AB9E3045}">
      <dgm:prSet phldrT="[Текст]" custT="1"/>
      <dgm:spPr>
        <a:solidFill>
          <a:srgbClr val="FFC000"/>
        </a:solidFill>
      </dgm:spPr>
      <dgm:t>
        <a:bodyPr/>
        <a:lstStyle/>
        <a:p>
          <a:r>
            <a:rPr lang="ru-RU" sz="900" dirty="0" smtClean="0">
              <a:solidFill>
                <a:schemeClr val="tx1"/>
              </a:solidFill>
            </a:rPr>
            <a:t>ЦИАМ</a:t>
          </a:r>
          <a:endParaRPr lang="ru-RU" sz="900" dirty="0">
            <a:solidFill>
              <a:schemeClr val="tx1"/>
            </a:solidFill>
          </a:endParaRPr>
        </a:p>
      </dgm:t>
    </dgm:pt>
    <dgm:pt modelId="{DF89B21C-B23F-4E56-AC0A-9844CFDA64BB}" type="parTrans" cxnId="{8A722737-36A0-4EFF-AAAE-44E414F35661}">
      <dgm:prSet/>
      <dgm:spPr/>
      <dgm:t>
        <a:bodyPr/>
        <a:lstStyle/>
        <a:p>
          <a:endParaRPr lang="ru-RU" sz="900"/>
        </a:p>
      </dgm:t>
    </dgm:pt>
    <dgm:pt modelId="{FEB4A7C4-E4FC-412C-99FF-DB074E445AEC}" type="sibTrans" cxnId="{8A722737-36A0-4EFF-AAAE-44E414F35661}">
      <dgm:prSet/>
      <dgm:spPr/>
      <dgm:t>
        <a:bodyPr/>
        <a:lstStyle/>
        <a:p>
          <a:endParaRPr lang="ru-RU" sz="900"/>
        </a:p>
      </dgm:t>
    </dgm:pt>
    <dgm:pt modelId="{35AE0994-29F9-45B6-BA2A-69C13FAD482F}">
      <dgm:prSet phldrT="[Текст]" custT="1"/>
      <dgm:spPr>
        <a:solidFill>
          <a:srgbClr val="00B0F0"/>
        </a:solidFill>
      </dgm:spPr>
      <dgm:t>
        <a:bodyPr/>
        <a:lstStyle/>
        <a:p>
          <a:r>
            <a:rPr lang="ru-RU" sz="900" dirty="0" smtClean="0">
              <a:solidFill>
                <a:schemeClr val="bg2"/>
              </a:solidFill>
            </a:rPr>
            <a:t>ЦАГИ</a:t>
          </a:r>
          <a:endParaRPr lang="ru-RU" sz="900" dirty="0">
            <a:solidFill>
              <a:schemeClr val="bg2"/>
            </a:solidFill>
          </a:endParaRPr>
        </a:p>
      </dgm:t>
    </dgm:pt>
    <dgm:pt modelId="{71B40804-76B4-4C9D-BE44-F28F8050C009}" type="parTrans" cxnId="{48A9EBFA-436B-4993-8C8A-263D0EBE5F5A}">
      <dgm:prSet/>
      <dgm:spPr/>
      <dgm:t>
        <a:bodyPr/>
        <a:lstStyle/>
        <a:p>
          <a:endParaRPr lang="ru-RU" sz="900"/>
        </a:p>
      </dgm:t>
    </dgm:pt>
    <dgm:pt modelId="{C3B240B3-5E58-4985-8E19-AF25898BD599}" type="sibTrans" cxnId="{48A9EBFA-436B-4993-8C8A-263D0EBE5F5A}">
      <dgm:prSet/>
      <dgm:spPr/>
      <dgm:t>
        <a:bodyPr/>
        <a:lstStyle/>
        <a:p>
          <a:endParaRPr lang="ru-RU" sz="900"/>
        </a:p>
      </dgm:t>
    </dgm:pt>
    <dgm:pt modelId="{4F48B848-E82C-4976-BEE2-C9207B53319A}">
      <dgm:prSet phldrT="[Текст]" custT="1"/>
      <dgm:spPr>
        <a:solidFill>
          <a:srgbClr val="92D050"/>
        </a:solidFill>
      </dgm:spPr>
      <dgm:t>
        <a:bodyPr/>
        <a:lstStyle/>
        <a:p>
          <a:r>
            <a:rPr lang="ru-RU" sz="900" dirty="0" err="1" smtClean="0">
              <a:solidFill>
                <a:schemeClr val="tx1"/>
              </a:solidFill>
            </a:rPr>
            <a:t>ГосНИИАС</a:t>
          </a:r>
          <a:endParaRPr lang="ru-RU" sz="900" dirty="0">
            <a:solidFill>
              <a:schemeClr val="tx1"/>
            </a:solidFill>
          </a:endParaRPr>
        </a:p>
      </dgm:t>
    </dgm:pt>
    <dgm:pt modelId="{B837CAE3-344D-4047-9EFA-FC75F685B994}" type="parTrans" cxnId="{10815B96-F8CE-456C-8340-605D674DA2A6}">
      <dgm:prSet/>
      <dgm:spPr/>
      <dgm:t>
        <a:bodyPr/>
        <a:lstStyle/>
        <a:p>
          <a:endParaRPr lang="ru-RU" sz="900"/>
        </a:p>
      </dgm:t>
    </dgm:pt>
    <dgm:pt modelId="{F3D1F829-65ED-4518-8F16-E1412E28D7E8}" type="sibTrans" cxnId="{10815B96-F8CE-456C-8340-605D674DA2A6}">
      <dgm:prSet/>
      <dgm:spPr/>
      <dgm:t>
        <a:bodyPr/>
        <a:lstStyle/>
        <a:p>
          <a:endParaRPr lang="ru-RU" sz="900"/>
        </a:p>
      </dgm:t>
    </dgm:pt>
    <dgm:pt modelId="{616B4908-EF32-4886-9D43-671B5F792704}">
      <dgm:prSet phldrT="[Текст]" custT="1"/>
      <dgm:spPr/>
      <dgm:t>
        <a:bodyPr/>
        <a:lstStyle/>
        <a:p>
          <a:r>
            <a:rPr lang="ru-RU" sz="900" dirty="0" err="1" smtClean="0"/>
            <a:t>СибНИА</a:t>
          </a:r>
          <a:endParaRPr lang="ru-RU" sz="900" dirty="0"/>
        </a:p>
      </dgm:t>
    </dgm:pt>
    <dgm:pt modelId="{3921A92C-69E3-4BFF-BF25-AA831EA4AF5A}" type="parTrans" cxnId="{05B92135-991A-4A4B-B061-5EC31B07BE61}">
      <dgm:prSet/>
      <dgm:spPr/>
      <dgm:t>
        <a:bodyPr/>
        <a:lstStyle/>
        <a:p>
          <a:endParaRPr lang="ru-RU" sz="900"/>
        </a:p>
      </dgm:t>
    </dgm:pt>
    <dgm:pt modelId="{4EC0E8A4-CF1A-4996-8D69-D81513D07133}" type="sibTrans" cxnId="{05B92135-991A-4A4B-B061-5EC31B07BE61}">
      <dgm:prSet/>
      <dgm:spPr/>
      <dgm:t>
        <a:bodyPr/>
        <a:lstStyle/>
        <a:p>
          <a:endParaRPr lang="ru-RU" sz="900"/>
        </a:p>
      </dgm:t>
    </dgm:pt>
    <dgm:pt modelId="{F3A67AEC-C2AB-496F-B27F-10C86A7CEE39}" type="pres">
      <dgm:prSet presAssocID="{0E818CE2-062D-4337-8184-D1BA4AC609FE}" presName="diagram" presStyleCnt="0">
        <dgm:presLayoutVars>
          <dgm:dir/>
          <dgm:resizeHandles val="exact"/>
        </dgm:presLayoutVars>
      </dgm:prSet>
      <dgm:spPr/>
      <dgm:t>
        <a:bodyPr/>
        <a:lstStyle/>
        <a:p>
          <a:endParaRPr lang="ru-RU"/>
        </a:p>
      </dgm:t>
    </dgm:pt>
    <dgm:pt modelId="{63103A8A-E4AC-4C1F-8500-DAD2E42A0206}" type="pres">
      <dgm:prSet presAssocID="{339F10C5-39F1-4FE6-9D16-BDA2AB9E3045}" presName="node" presStyleLbl="node1" presStyleIdx="0" presStyleCnt="4">
        <dgm:presLayoutVars>
          <dgm:bulletEnabled val="1"/>
        </dgm:presLayoutVars>
      </dgm:prSet>
      <dgm:spPr/>
      <dgm:t>
        <a:bodyPr/>
        <a:lstStyle/>
        <a:p>
          <a:endParaRPr lang="ru-RU"/>
        </a:p>
      </dgm:t>
    </dgm:pt>
    <dgm:pt modelId="{6AAABD44-A10A-48FE-904E-F7E43F8363F5}" type="pres">
      <dgm:prSet presAssocID="{FEB4A7C4-E4FC-412C-99FF-DB074E445AEC}" presName="sibTrans" presStyleCnt="0"/>
      <dgm:spPr/>
    </dgm:pt>
    <dgm:pt modelId="{F0443B90-DF2A-4C89-8BBA-72029F5456EC}" type="pres">
      <dgm:prSet presAssocID="{35AE0994-29F9-45B6-BA2A-69C13FAD482F}" presName="node" presStyleLbl="node1" presStyleIdx="1" presStyleCnt="4">
        <dgm:presLayoutVars>
          <dgm:bulletEnabled val="1"/>
        </dgm:presLayoutVars>
      </dgm:prSet>
      <dgm:spPr/>
      <dgm:t>
        <a:bodyPr/>
        <a:lstStyle/>
        <a:p>
          <a:endParaRPr lang="ru-RU"/>
        </a:p>
      </dgm:t>
    </dgm:pt>
    <dgm:pt modelId="{EC96C1C2-6C7C-4B47-A1DD-3D9971C62668}" type="pres">
      <dgm:prSet presAssocID="{C3B240B3-5E58-4985-8E19-AF25898BD599}" presName="sibTrans" presStyleCnt="0"/>
      <dgm:spPr/>
    </dgm:pt>
    <dgm:pt modelId="{B0469974-FC48-436A-B1C9-B26F3F482908}" type="pres">
      <dgm:prSet presAssocID="{4F48B848-E82C-4976-BEE2-C9207B53319A}" presName="node" presStyleLbl="node1" presStyleIdx="2" presStyleCnt="4">
        <dgm:presLayoutVars>
          <dgm:bulletEnabled val="1"/>
        </dgm:presLayoutVars>
      </dgm:prSet>
      <dgm:spPr/>
      <dgm:t>
        <a:bodyPr/>
        <a:lstStyle/>
        <a:p>
          <a:endParaRPr lang="ru-RU"/>
        </a:p>
      </dgm:t>
    </dgm:pt>
    <dgm:pt modelId="{5ABDE2A2-E118-468C-94D9-27EE60B5099C}" type="pres">
      <dgm:prSet presAssocID="{F3D1F829-65ED-4518-8F16-E1412E28D7E8}" presName="sibTrans" presStyleCnt="0"/>
      <dgm:spPr/>
    </dgm:pt>
    <dgm:pt modelId="{A2264E76-F411-444F-8DA7-E4A11BB0305D}" type="pres">
      <dgm:prSet presAssocID="{616B4908-EF32-4886-9D43-671B5F792704}" presName="node" presStyleLbl="node1" presStyleIdx="3" presStyleCnt="4">
        <dgm:presLayoutVars>
          <dgm:bulletEnabled val="1"/>
        </dgm:presLayoutVars>
      </dgm:prSet>
      <dgm:spPr/>
      <dgm:t>
        <a:bodyPr/>
        <a:lstStyle/>
        <a:p>
          <a:endParaRPr lang="ru-RU"/>
        </a:p>
      </dgm:t>
    </dgm:pt>
  </dgm:ptLst>
  <dgm:cxnLst>
    <dgm:cxn modelId="{8E6F12AE-8832-4121-BC4E-651BDA85B6FE}" type="presOf" srcId="{616B4908-EF32-4886-9D43-671B5F792704}" destId="{A2264E76-F411-444F-8DA7-E4A11BB0305D}" srcOrd="0" destOrd="0" presId="urn:microsoft.com/office/officeart/2005/8/layout/default"/>
    <dgm:cxn modelId="{614A9868-D04C-4D48-823B-E702DA4FC84D}" type="presOf" srcId="{0E818CE2-062D-4337-8184-D1BA4AC609FE}" destId="{F3A67AEC-C2AB-496F-B27F-10C86A7CEE39}" srcOrd="0" destOrd="0" presId="urn:microsoft.com/office/officeart/2005/8/layout/default"/>
    <dgm:cxn modelId="{48A9EBFA-436B-4993-8C8A-263D0EBE5F5A}" srcId="{0E818CE2-062D-4337-8184-D1BA4AC609FE}" destId="{35AE0994-29F9-45B6-BA2A-69C13FAD482F}" srcOrd="1" destOrd="0" parTransId="{71B40804-76B4-4C9D-BE44-F28F8050C009}" sibTransId="{C3B240B3-5E58-4985-8E19-AF25898BD599}"/>
    <dgm:cxn modelId="{10815B96-F8CE-456C-8340-605D674DA2A6}" srcId="{0E818CE2-062D-4337-8184-D1BA4AC609FE}" destId="{4F48B848-E82C-4976-BEE2-C9207B53319A}" srcOrd="2" destOrd="0" parTransId="{B837CAE3-344D-4047-9EFA-FC75F685B994}" sibTransId="{F3D1F829-65ED-4518-8F16-E1412E28D7E8}"/>
    <dgm:cxn modelId="{4D76D6C7-0094-45AC-9199-C85DA30E7326}" type="presOf" srcId="{4F48B848-E82C-4976-BEE2-C9207B53319A}" destId="{B0469974-FC48-436A-B1C9-B26F3F482908}" srcOrd="0" destOrd="0" presId="urn:microsoft.com/office/officeart/2005/8/layout/default"/>
    <dgm:cxn modelId="{8A722737-36A0-4EFF-AAAE-44E414F35661}" srcId="{0E818CE2-062D-4337-8184-D1BA4AC609FE}" destId="{339F10C5-39F1-4FE6-9D16-BDA2AB9E3045}" srcOrd="0" destOrd="0" parTransId="{DF89B21C-B23F-4E56-AC0A-9844CFDA64BB}" sibTransId="{FEB4A7C4-E4FC-412C-99FF-DB074E445AEC}"/>
    <dgm:cxn modelId="{D4673325-1B66-409C-8289-DF2A57161FB0}" type="presOf" srcId="{339F10C5-39F1-4FE6-9D16-BDA2AB9E3045}" destId="{63103A8A-E4AC-4C1F-8500-DAD2E42A0206}" srcOrd="0" destOrd="0" presId="urn:microsoft.com/office/officeart/2005/8/layout/default"/>
    <dgm:cxn modelId="{81909D47-8AA5-4E88-B537-BB302FFB61BF}" type="presOf" srcId="{35AE0994-29F9-45B6-BA2A-69C13FAD482F}" destId="{F0443B90-DF2A-4C89-8BBA-72029F5456EC}" srcOrd="0" destOrd="0" presId="urn:microsoft.com/office/officeart/2005/8/layout/default"/>
    <dgm:cxn modelId="{05B92135-991A-4A4B-B061-5EC31B07BE61}" srcId="{0E818CE2-062D-4337-8184-D1BA4AC609FE}" destId="{616B4908-EF32-4886-9D43-671B5F792704}" srcOrd="3" destOrd="0" parTransId="{3921A92C-69E3-4BFF-BF25-AA831EA4AF5A}" sibTransId="{4EC0E8A4-CF1A-4996-8D69-D81513D07133}"/>
    <dgm:cxn modelId="{1DBA0AA3-03FC-413C-8612-3A4AC81A7E53}" type="presParOf" srcId="{F3A67AEC-C2AB-496F-B27F-10C86A7CEE39}" destId="{63103A8A-E4AC-4C1F-8500-DAD2E42A0206}" srcOrd="0" destOrd="0" presId="urn:microsoft.com/office/officeart/2005/8/layout/default"/>
    <dgm:cxn modelId="{6762F1ED-6D04-45E9-8E60-D798739097A7}" type="presParOf" srcId="{F3A67AEC-C2AB-496F-B27F-10C86A7CEE39}" destId="{6AAABD44-A10A-48FE-904E-F7E43F8363F5}" srcOrd="1" destOrd="0" presId="urn:microsoft.com/office/officeart/2005/8/layout/default"/>
    <dgm:cxn modelId="{C8ED4A0E-04D4-4BBC-9B65-C9F0FAB3F9E9}" type="presParOf" srcId="{F3A67AEC-C2AB-496F-B27F-10C86A7CEE39}" destId="{F0443B90-DF2A-4C89-8BBA-72029F5456EC}" srcOrd="2" destOrd="0" presId="urn:microsoft.com/office/officeart/2005/8/layout/default"/>
    <dgm:cxn modelId="{DD961E37-1FAA-4737-9AAB-B41D46D97B11}" type="presParOf" srcId="{F3A67AEC-C2AB-496F-B27F-10C86A7CEE39}" destId="{EC96C1C2-6C7C-4B47-A1DD-3D9971C62668}" srcOrd="3" destOrd="0" presId="urn:microsoft.com/office/officeart/2005/8/layout/default"/>
    <dgm:cxn modelId="{5FBCE9BE-F436-4FB4-BC84-508C0C975C39}" type="presParOf" srcId="{F3A67AEC-C2AB-496F-B27F-10C86A7CEE39}" destId="{B0469974-FC48-436A-B1C9-B26F3F482908}" srcOrd="4" destOrd="0" presId="urn:microsoft.com/office/officeart/2005/8/layout/default"/>
    <dgm:cxn modelId="{F73DE18E-3292-4695-B25A-2B9E4DF73AD7}" type="presParOf" srcId="{F3A67AEC-C2AB-496F-B27F-10C86A7CEE39}" destId="{5ABDE2A2-E118-468C-94D9-27EE60B5099C}" srcOrd="5" destOrd="0" presId="urn:microsoft.com/office/officeart/2005/8/layout/default"/>
    <dgm:cxn modelId="{C57C46F9-87C0-416F-B7B2-9FFC3AA58787}" type="presParOf" srcId="{F3A67AEC-C2AB-496F-B27F-10C86A7CEE39}" destId="{A2264E76-F411-444F-8DA7-E4A11BB0305D}" srcOrd="6" destOrd="0" presId="urn:microsoft.com/office/officeart/2005/8/layout/default"/>
  </dgm:cxnLst>
  <dgm:bg>
    <a:no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D503039-E3A6-43BA-8D0E-695D21DCDE8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D05FE725-3D07-49C2-9876-ECBBB8474D10}">
      <dgm:prSet phldrT="[Текст]" custT="1"/>
      <dgm:spPr>
        <a:solidFill>
          <a:schemeClr val="accent1">
            <a:lumMod val="20000"/>
            <a:lumOff val="80000"/>
          </a:schemeClr>
        </a:solidFill>
      </dgm:spPr>
      <dgm:t>
        <a:bodyPr/>
        <a:lstStyle/>
        <a:p>
          <a:r>
            <a:rPr lang="ru-RU" sz="1800" dirty="0" smtClean="0">
              <a:solidFill>
                <a:schemeClr val="tx1"/>
              </a:solidFill>
            </a:rPr>
            <a:t>Испытания</a:t>
          </a:r>
          <a:endParaRPr lang="ru-RU" sz="2600" dirty="0">
            <a:solidFill>
              <a:schemeClr val="tx1"/>
            </a:solidFill>
          </a:endParaRPr>
        </a:p>
      </dgm:t>
    </dgm:pt>
    <dgm:pt modelId="{62AC3CAB-06D6-4FA9-A40F-5AEA7332CF91}" type="parTrans" cxnId="{31E598FF-5BF0-4C06-9F49-D16647F7293A}">
      <dgm:prSet/>
      <dgm:spPr/>
      <dgm:t>
        <a:bodyPr/>
        <a:lstStyle/>
        <a:p>
          <a:endParaRPr lang="ru-RU">
            <a:solidFill>
              <a:schemeClr val="tx1"/>
            </a:solidFill>
          </a:endParaRPr>
        </a:p>
      </dgm:t>
    </dgm:pt>
    <dgm:pt modelId="{FCEF7C9F-9764-41E3-89FB-CC37CB58C2FE}" type="sibTrans" cxnId="{31E598FF-5BF0-4C06-9F49-D16647F7293A}">
      <dgm:prSet/>
      <dgm:spPr/>
      <dgm:t>
        <a:bodyPr/>
        <a:lstStyle/>
        <a:p>
          <a:endParaRPr lang="ru-RU">
            <a:solidFill>
              <a:schemeClr val="tx1"/>
            </a:solidFill>
          </a:endParaRPr>
        </a:p>
      </dgm:t>
    </dgm:pt>
    <dgm:pt modelId="{00FC5E15-9C43-4814-8612-C1B4A3E5E5AF}">
      <dgm:prSet phldrT="[Текст]" custT="1"/>
      <dgm:spPr>
        <a:solidFill>
          <a:srgbClr val="92D050"/>
        </a:solidFill>
      </dgm:spPr>
      <dgm:t>
        <a:bodyPr/>
        <a:lstStyle/>
        <a:p>
          <a:r>
            <a:rPr lang="ru-RU" sz="900" dirty="0" smtClean="0">
              <a:solidFill>
                <a:schemeClr val="tx1"/>
              </a:solidFill>
            </a:rPr>
            <a:t>Испытание систем управления</a:t>
          </a:r>
          <a:endParaRPr lang="ru-RU" sz="900" dirty="0">
            <a:solidFill>
              <a:schemeClr val="tx1"/>
            </a:solidFill>
          </a:endParaRPr>
        </a:p>
      </dgm:t>
    </dgm:pt>
    <dgm:pt modelId="{BE9861EC-6666-4150-BC18-DCEE9BFD0A4B}" type="parTrans" cxnId="{6EAE3D38-B999-4CC1-A339-435C8453A4FC}">
      <dgm:prSet/>
      <dgm:spPr/>
      <dgm:t>
        <a:bodyPr/>
        <a:lstStyle/>
        <a:p>
          <a:endParaRPr lang="ru-RU">
            <a:solidFill>
              <a:schemeClr val="tx1"/>
            </a:solidFill>
          </a:endParaRPr>
        </a:p>
      </dgm:t>
    </dgm:pt>
    <dgm:pt modelId="{FE1BA593-544F-4E93-8BBA-C8B2A1AECF6C}" type="sibTrans" cxnId="{6EAE3D38-B999-4CC1-A339-435C8453A4FC}">
      <dgm:prSet/>
      <dgm:spPr/>
      <dgm:t>
        <a:bodyPr/>
        <a:lstStyle/>
        <a:p>
          <a:endParaRPr lang="ru-RU">
            <a:solidFill>
              <a:schemeClr val="tx1"/>
            </a:solidFill>
          </a:endParaRPr>
        </a:p>
      </dgm:t>
    </dgm:pt>
    <dgm:pt modelId="{294DC073-F897-4A7E-B2DC-18C28823657A}">
      <dgm:prSet phldrT="[Текст]" custT="1"/>
      <dgm:spPr>
        <a:solidFill>
          <a:srgbClr val="00B0F0"/>
        </a:solidFill>
      </dgm:spPr>
      <dgm:t>
        <a:bodyPr/>
        <a:lstStyle/>
        <a:p>
          <a:r>
            <a:rPr lang="ru-RU" sz="800" dirty="0" smtClean="0">
              <a:solidFill>
                <a:schemeClr val="tx1"/>
              </a:solidFill>
            </a:rPr>
            <a:t>Испытания авиационного двигателя (прочностные, ресурсные показатели)</a:t>
          </a:r>
          <a:endParaRPr lang="ru-RU" sz="800" dirty="0">
            <a:solidFill>
              <a:schemeClr val="tx1"/>
            </a:solidFill>
          </a:endParaRPr>
        </a:p>
      </dgm:t>
    </dgm:pt>
    <dgm:pt modelId="{27F23FF5-7D7B-4EA5-82B5-39A3B596B832}" type="parTrans" cxnId="{6C80BD35-76E2-4F0F-9913-05DE2474BFB5}">
      <dgm:prSet/>
      <dgm:spPr/>
      <dgm:t>
        <a:bodyPr/>
        <a:lstStyle/>
        <a:p>
          <a:endParaRPr lang="ru-RU"/>
        </a:p>
      </dgm:t>
    </dgm:pt>
    <dgm:pt modelId="{1C6EF006-738B-42C4-917A-4DCEF617EC0A}" type="sibTrans" cxnId="{6C80BD35-76E2-4F0F-9913-05DE2474BFB5}">
      <dgm:prSet/>
      <dgm:spPr/>
      <dgm:t>
        <a:bodyPr/>
        <a:lstStyle/>
        <a:p>
          <a:endParaRPr lang="ru-RU"/>
        </a:p>
      </dgm:t>
    </dgm:pt>
    <dgm:pt modelId="{3A3BE72A-CECF-4EBB-A272-3B0E063B8381}">
      <dgm:prSet phldrT="[Текст]" custT="1"/>
      <dgm:spPr>
        <a:solidFill>
          <a:srgbClr val="00B0F0"/>
        </a:solidFill>
      </dgm:spPr>
      <dgm:t>
        <a:bodyPr/>
        <a:lstStyle/>
        <a:p>
          <a:r>
            <a:rPr lang="ru-RU" sz="800" dirty="0" smtClean="0">
              <a:solidFill>
                <a:schemeClr val="tx1"/>
              </a:solidFill>
            </a:rPr>
            <a:t>Испытания в аэродинамических трубах</a:t>
          </a:r>
          <a:endParaRPr lang="ru-RU" sz="800" dirty="0">
            <a:solidFill>
              <a:schemeClr val="tx1"/>
            </a:solidFill>
          </a:endParaRPr>
        </a:p>
      </dgm:t>
    </dgm:pt>
    <dgm:pt modelId="{FFBD916A-6219-4FAD-8C67-4005FE346EA6}" type="parTrans" cxnId="{077A63B0-7D2C-4E51-93C3-B3125DC6E94F}">
      <dgm:prSet/>
      <dgm:spPr/>
      <dgm:t>
        <a:bodyPr/>
        <a:lstStyle/>
        <a:p>
          <a:endParaRPr lang="ru-RU"/>
        </a:p>
      </dgm:t>
    </dgm:pt>
    <dgm:pt modelId="{1CE46AF8-2651-4FE4-8079-201D58F8AB2E}" type="sibTrans" cxnId="{077A63B0-7D2C-4E51-93C3-B3125DC6E94F}">
      <dgm:prSet/>
      <dgm:spPr/>
      <dgm:t>
        <a:bodyPr/>
        <a:lstStyle/>
        <a:p>
          <a:endParaRPr lang="ru-RU"/>
        </a:p>
      </dgm:t>
    </dgm:pt>
    <dgm:pt modelId="{426FE24C-1E8B-4112-B15C-4F43ACBAE75A}">
      <dgm:prSet phldrT="[Текст]" custT="1"/>
      <dgm:spPr>
        <a:solidFill>
          <a:srgbClr val="FFC000"/>
        </a:solidFill>
      </dgm:spPr>
      <dgm:t>
        <a:bodyPr/>
        <a:lstStyle/>
        <a:p>
          <a:r>
            <a:rPr lang="ru-RU" sz="800" dirty="0" smtClean="0">
              <a:solidFill>
                <a:schemeClr val="tx1"/>
              </a:solidFill>
            </a:rPr>
            <a:t>Испытания авиационного двигателя (прочностные, ресурсные показатели)</a:t>
          </a:r>
          <a:endParaRPr lang="ru-RU" sz="800" dirty="0">
            <a:solidFill>
              <a:schemeClr val="tx1"/>
            </a:solidFill>
          </a:endParaRPr>
        </a:p>
      </dgm:t>
    </dgm:pt>
    <dgm:pt modelId="{CCF02416-CF7F-481A-8ED9-840E1DCAA7BD}" type="parTrans" cxnId="{AFDF9A23-3BE6-4279-B1C4-27ADFB98BEC7}">
      <dgm:prSet/>
      <dgm:spPr/>
      <dgm:t>
        <a:bodyPr/>
        <a:lstStyle/>
        <a:p>
          <a:endParaRPr lang="ru-RU"/>
        </a:p>
      </dgm:t>
    </dgm:pt>
    <dgm:pt modelId="{F142E7B9-79C8-4300-9410-6FEB83444AB8}" type="sibTrans" cxnId="{AFDF9A23-3BE6-4279-B1C4-27ADFB98BEC7}">
      <dgm:prSet/>
      <dgm:spPr/>
      <dgm:t>
        <a:bodyPr/>
        <a:lstStyle/>
        <a:p>
          <a:endParaRPr lang="ru-RU"/>
        </a:p>
      </dgm:t>
    </dgm:pt>
    <dgm:pt modelId="{C462D960-A2B9-4CCE-B069-F501AF2E14C7}">
      <dgm:prSet phldrT="[Текст]" custT="1"/>
      <dgm:spPr>
        <a:solidFill>
          <a:srgbClr val="002060"/>
        </a:solidFill>
      </dgm:spPr>
      <dgm:t>
        <a:bodyPr/>
        <a:lstStyle/>
        <a:p>
          <a:r>
            <a:rPr lang="ru-RU" sz="800" dirty="0" smtClean="0">
              <a:solidFill>
                <a:schemeClr val="bg2"/>
              </a:solidFill>
            </a:rPr>
            <a:t>Сертификация летательного аппарата (стендовые испытания)</a:t>
          </a:r>
          <a:endParaRPr lang="ru-RU" sz="800" dirty="0">
            <a:solidFill>
              <a:schemeClr val="bg2"/>
            </a:solidFill>
          </a:endParaRPr>
        </a:p>
      </dgm:t>
    </dgm:pt>
    <dgm:pt modelId="{79EB6D07-49DF-4B4D-935A-6EAA5E5FE270}" type="parTrans" cxnId="{ACB4414E-12BE-41AF-ABEC-F81E141D378E}">
      <dgm:prSet/>
      <dgm:spPr/>
      <dgm:t>
        <a:bodyPr/>
        <a:lstStyle/>
        <a:p>
          <a:endParaRPr lang="ru-RU"/>
        </a:p>
      </dgm:t>
    </dgm:pt>
    <dgm:pt modelId="{F3DF419F-01CE-4425-9A7F-F3E75AFECFE3}" type="sibTrans" cxnId="{ACB4414E-12BE-41AF-ABEC-F81E141D378E}">
      <dgm:prSet/>
      <dgm:spPr/>
      <dgm:t>
        <a:bodyPr/>
        <a:lstStyle/>
        <a:p>
          <a:endParaRPr lang="ru-RU"/>
        </a:p>
      </dgm:t>
    </dgm:pt>
    <dgm:pt modelId="{680627C9-898F-4709-81EF-6A87335BC2F9}">
      <dgm:prSet phldrT="[Текст]" custT="1"/>
      <dgm:spPr>
        <a:solidFill>
          <a:srgbClr val="FFC000"/>
        </a:solidFill>
      </dgm:spPr>
      <dgm:t>
        <a:bodyPr/>
        <a:lstStyle/>
        <a:p>
          <a:r>
            <a:rPr lang="ru-RU" sz="900" dirty="0" smtClean="0">
              <a:solidFill>
                <a:schemeClr val="tx1"/>
              </a:solidFill>
            </a:rPr>
            <a:t>Экология авиационного двигателя</a:t>
          </a:r>
          <a:endParaRPr lang="ru-RU" sz="900" dirty="0">
            <a:solidFill>
              <a:schemeClr val="tx1"/>
            </a:solidFill>
          </a:endParaRPr>
        </a:p>
      </dgm:t>
    </dgm:pt>
    <dgm:pt modelId="{180DCD54-B5E7-4F16-9B08-14C0B6CC99F9}" type="parTrans" cxnId="{65073FFC-42A5-4782-9095-2A5B98EB5117}">
      <dgm:prSet/>
      <dgm:spPr/>
      <dgm:t>
        <a:bodyPr/>
        <a:lstStyle/>
        <a:p>
          <a:endParaRPr lang="ru-RU"/>
        </a:p>
      </dgm:t>
    </dgm:pt>
    <dgm:pt modelId="{2C21EC23-C3DB-4F55-A27F-05A50630C77D}" type="sibTrans" cxnId="{65073FFC-42A5-4782-9095-2A5B98EB5117}">
      <dgm:prSet/>
      <dgm:spPr/>
      <dgm:t>
        <a:bodyPr/>
        <a:lstStyle/>
        <a:p>
          <a:endParaRPr lang="ru-RU"/>
        </a:p>
      </dgm:t>
    </dgm:pt>
    <dgm:pt modelId="{47239A81-237F-47F2-AB09-7A273444617E}">
      <dgm:prSet phldrT="[Текст]" custT="1"/>
      <dgm:spPr>
        <a:solidFill>
          <a:schemeClr val="accent1">
            <a:lumMod val="20000"/>
            <a:lumOff val="80000"/>
          </a:schemeClr>
        </a:solidFill>
      </dgm:spPr>
      <dgm:t>
        <a:bodyPr/>
        <a:lstStyle/>
        <a:p>
          <a:r>
            <a:rPr lang="ru-RU" sz="1800" dirty="0" smtClean="0">
              <a:solidFill>
                <a:schemeClr val="tx1"/>
              </a:solidFill>
            </a:rPr>
            <a:t>Прочность авиационных материалов и конструкций</a:t>
          </a:r>
          <a:endParaRPr lang="ru-RU" sz="1800" dirty="0">
            <a:solidFill>
              <a:schemeClr val="tx1"/>
            </a:solidFill>
          </a:endParaRPr>
        </a:p>
      </dgm:t>
    </dgm:pt>
    <dgm:pt modelId="{6AA0FB5E-AF5A-452B-A02F-A3071FA613C6}" type="parTrans" cxnId="{87AA746D-45E6-4247-B8B4-D4DFE6E832BE}">
      <dgm:prSet/>
      <dgm:spPr/>
      <dgm:t>
        <a:bodyPr/>
        <a:lstStyle/>
        <a:p>
          <a:endParaRPr lang="ru-RU"/>
        </a:p>
      </dgm:t>
    </dgm:pt>
    <dgm:pt modelId="{A5D8F053-66D4-4BD9-AE34-04B784BAE563}" type="sibTrans" cxnId="{87AA746D-45E6-4247-B8B4-D4DFE6E832BE}">
      <dgm:prSet/>
      <dgm:spPr/>
      <dgm:t>
        <a:bodyPr/>
        <a:lstStyle/>
        <a:p>
          <a:endParaRPr lang="ru-RU"/>
        </a:p>
      </dgm:t>
    </dgm:pt>
    <dgm:pt modelId="{21D47E30-46D8-41A5-A60C-DCB62F56359E}">
      <dgm:prSet phldrT="[Текст]" custT="1"/>
      <dgm:spPr>
        <a:solidFill>
          <a:srgbClr val="FFC000"/>
        </a:solidFill>
      </dgm:spPr>
      <dgm:t>
        <a:bodyPr/>
        <a:lstStyle/>
        <a:p>
          <a:r>
            <a:rPr lang="ru-RU" sz="800" dirty="0" smtClean="0">
              <a:solidFill>
                <a:schemeClr val="tx1"/>
              </a:solidFill>
            </a:rPr>
            <a:t>Вибрационное воздействие</a:t>
          </a:r>
          <a:endParaRPr lang="ru-RU" sz="800" dirty="0">
            <a:solidFill>
              <a:schemeClr val="tx1"/>
            </a:solidFill>
          </a:endParaRPr>
        </a:p>
      </dgm:t>
    </dgm:pt>
    <dgm:pt modelId="{E40BAC3E-240D-4262-9DAD-8156C013EB98}" type="parTrans" cxnId="{7203E32A-E6CD-48B2-86E9-6DE65AD5595F}">
      <dgm:prSet/>
      <dgm:spPr/>
      <dgm:t>
        <a:bodyPr/>
        <a:lstStyle/>
        <a:p>
          <a:endParaRPr lang="ru-RU"/>
        </a:p>
      </dgm:t>
    </dgm:pt>
    <dgm:pt modelId="{6C80626F-ABBD-4509-83C5-7EEDC0BF3016}" type="sibTrans" cxnId="{7203E32A-E6CD-48B2-86E9-6DE65AD5595F}">
      <dgm:prSet/>
      <dgm:spPr/>
      <dgm:t>
        <a:bodyPr/>
        <a:lstStyle/>
        <a:p>
          <a:endParaRPr lang="ru-RU"/>
        </a:p>
      </dgm:t>
    </dgm:pt>
    <dgm:pt modelId="{83479047-9915-4516-918D-65F88E53090A}">
      <dgm:prSet phldrT="[Текст]" custT="1"/>
      <dgm:spPr>
        <a:solidFill>
          <a:schemeClr val="accent1">
            <a:lumMod val="20000"/>
            <a:lumOff val="80000"/>
          </a:schemeClr>
        </a:solidFill>
      </dgm:spPr>
      <dgm:t>
        <a:bodyPr/>
        <a:lstStyle/>
        <a:p>
          <a:r>
            <a:rPr lang="ru-RU" sz="1800" dirty="0" smtClean="0">
              <a:solidFill>
                <a:schemeClr val="tx1"/>
              </a:solidFill>
            </a:rPr>
            <a:t>Горюче-смазочные материалы</a:t>
          </a:r>
          <a:endParaRPr lang="ru-RU" sz="1800" dirty="0">
            <a:solidFill>
              <a:schemeClr val="tx1"/>
            </a:solidFill>
          </a:endParaRPr>
        </a:p>
      </dgm:t>
    </dgm:pt>
    <dgm:pt modelId="{469196F6-CAE1-4843-A4B5-D276ED42452E}" type="parTrans" cxnId="{03C9CF0B-607A-4513-B97F-AFF711D5FCA2}">
      <dgm:prSet/>
      <dgm:spPr/>
      <dgm:t>
        <a:bodyPr/>
        <a:lstStyle/>
        <a:p>
          <a:endParaRPr lang="ru-RU"/>
        </a:p>
      </dgm:t>
    </dgm:pt>
    <dgm:pt modelId="{D65A04D6-1264-40EB-95D8-6CCC55645665}" type="sibTrans" cxnId="{03C9CF0B-607A-4513-B97F-AFF711D5FCA2}">
      <dgm:prSet/>
      <dgm:spPr/>
      <dgm:t>
        <a:bodyPr/>
        <a:lstStyle/>
        <a:p>
          <a:endParaRPr lang="ru-RU"/>
        </a:p>
      </dgm:t>
    </dgm:pt>
    <dgm:pt modelId="{974CA3AD-D311-4F36-BFC2-144EB17B944E}">
      <dgm:prSet phldrT="[Текст]" custT="1"/>
      <dgm:spPr>
        <a:solidFill>
          <a:srgbClr val="FFC000"/>
        </a:solidFill>
      </dgm:spPr>
      <dgm:t>
        <a:bodyPr/>
        <a:lstStyle/>
        <a:p>
          <a:r>
            <a:rPr lang="ru-RU" sz="900" dirty="0" smtClean="0">
              <a:solidFill>
                <a:schemeClr val="tx1"/>
              </a:solidFill>
            </a:rPr>
            <a:t>Нефтегазовая промышленность, малая энергетика</a:t>
          </a:r>
          <a:endParaRPr lang="ru-RU" sz="900" dirty="0">
            <a:solidFill>
              <a:schemeClr val="tx1"/>
            </a:solidFill>
          </a:endParaRPr>
        </a:p>
      </dgm:t>
    </dgm:pt>
    <dgm:pt modelId="{E8E1E330-7AFB-47FE-8115-5B4A437C721F}" type="parTrans" cxnId="{F2B12740-A6E0-4A09-B13D-152C7E6F2C3A}">
      <dgm:prSet/>
      <dgm:spPr/>
      <dgm:t>
        <a:bodyPr/>
        <a:lstStyle/>
        <a:p>
          <a:endParaRPr lang="ru-RU"/>
        </a:p>
      </dgm:t>
    </dgm:pt>
    <dgm:pt modelId="{DA2D9A3E-7398-4E09-AC52-19172E1ACF18}" type="sibTrans" cxnId="{F2B12740-A6E0-4A09-B13D-152C7E6F2C3A}">
      <dgm:prSet/>
      <dgm:spPr/>
      <dgm:t>
        <a:bodyPr/>
        <a:lstStyle/>
        <a:p>
          <a:endParaRPr lang="ru-RU"/>
        </a:p>
      </dgm:t>
    </dgm:pt>
    <dgm:pt modelId="{C93A226D-3D71-4FE7-A309-033E4C4FB432}">
      <dgm:prSet phldrT="[Текст]" custT="1"/>
      <dgm:spPr>
        <a:solidFill>
          <a:schemeClr val="accent1">
            <a:lumMod val="20000"/>
            <a:lumOff val="80000"/>
          </a:schemeClr>
        </a:solidFill>
      </dgm:spPr>
      <dgm:t>
        <a:bodyPr/>
        <a:lstStyle/>
        <a:p>
          <a:r>
            <a:rPr lang="ru-RU" sz="1800" dirty="0" smtClean="0">
              <a:solidFill>
                <a:schemeClr val="tx1"/>
              </a:solidFill>
            </a:rPr>
            <a:t>Экология</a:t>
          </a:r>
          <a:endParaRPr lang="ru-RU" sz="1800" dirty="0">
            <a:solidFill>
              <a:schemeClr val="tx1"/>
            </a:solidFill>
          </a:endParaRPr>
        </a:p>
      </dgm:t>
    </dgm:pt>
    <dgm:pt modelId="{693B38D5-0F98-4500-BD15-9FD129EE0AE5}" type="parTrans" cxnId="{CD65BEE3-D694-485B-A29E-A88C994A7A34}">
      <dgm:prSet/>
      <dgm:spPr/>
      <dgm:t>
        <a:bodyPr/>
        <a:lstStyle/>
        <a:p>
          <a:endParaRPr lang="ru-RU"/>
        </a:p>
      </dgm:t>
    </dgm:pt>
    <dgm:pt modelId="{5BE94FBC-F845-48BF-88C9-5AAA8F9F89BA}" type="sibTrans" cxnId="{CD65BEE3-D694-485B-A29E-A88C994A7A34}">
      <dgm:prSet/>
      <dgm:spPr/>
      <dgm:t>
        <a:bodyPr/>
        <a:lstStyle/>
        <a:p>
          <a:endParaRPr lang="ru-RU"/>
        </a:p>
      </dgm:t>
    </dgm:pt>
    <dgm:pt modelId="{BAB7933F-B775-43EB-92CA-5E13FD0146ED}">
      <dgm:prSet phldrT="[Текст]" custT="1"/>
      <dgm:spPr>
        <a:solidFill>
          <a:srgbClr val="002060"/>
        </a:solidFill>
      </dgm:spPr>
      <dgm:t>
        <a:bodyPr/>
        <a:lstStyle/>
        <a:p>
          <a:r>
            <a:rPr lang="ru-RU" sz="700" dirty="0" smtClean="0">
              <a:solidFill>
                <a:schemeClr val="bg2"/>
              </a:solidFill>
            </a:rPr>
            <a:t>Коррозийная стойкость, прочность авиационных материалов и конструкций (металлических и композиционных)</a:t>
          </a:r>
          <a:endParaRPr lang="ru-RU" sz="700" dirty="0">
            <a:solidFill>
              <a:schemeClr val="bg2"/>
            </a:solidFill>
          </a:endParaRPr>
        </a:p>
      </dgm:t>
    </dgm:pt>
    <dgm:pt modelId="{FA07D830-D345-4250-9F8B-6D2D6474284B}" type="parTrans" cxnId="{6A0762EB-A005-4A6A-9E7C-4ADB8D551639}">
      <dgm:prSet/>
      <dgm:spPr/>
      <dgm:t>
        <a:bodyPr/>
        <a:lstStyle/>
        <a:p>
          <a:endParaRPr lang="ru-RU"/>
        </a:p>
      </dgm:t>
    </dgm:pt>
    <dgm:pt modelId="{B199238D-6E9F-4B68-9394-BCF8030800F4}" type="sibTrans" cxnId="{6A0762EB-A005-4A6A-9E7C-4ADB8D551639}">
      <dgm:prSet/>
      <dgm:spPr/>
      <dgm:t>
        <a:bodyPr/>
        <a:lstStyle/>
        <a:p>
          <a:endParaRPr lang="ru-RU"/>
        </a:p>
      </dgm:t>
    </dgm:pt>
    <dgm:pt modelId="{2F1EA5E5-D0C8-4667-BBB7-14D74C05B2C3}">
      <dgm:prSet phldrT="[Текст]"/>
      <dgm:spPr>
        <a:solidFill>
          <a:srgbClr val="00B0F0"/>
        </a:solidFill>
      </dgm:spPr>
      <dgm:t>
        <a:bodyPr/>
        <a:lstStyle/>
        <a:p>
          <a:r>
            <a:rPr lang="ru-RU" smtClean="0">
              <a:solidFill>
                <a:schemeClr val="tx1"/>
              </a:solidFill>
            </a:rPr>
            <a:t>Коррозийная стойкость, прочность авиационных материалов и конструкций (металлических и композиционных)</a:t>
          </a:r>
          <a:endParaRPr lang="ru-RU" dirty="0">
            <a:solidFill>
              <a:schemeClr val="tx1"/>
            </a:solidFill>
          </a:endParaRPr>
        </a:p>
      </dgm:t>
    </dgm:pt>
    <dgm:pt modelId="{10491F70-EF1E-4C58-B40C-9427D9A73AA8}" type="parTrans" cxnId="{2C3D13D0-E4D8-4EAE-BCFA-037C8EAB0617}">
      <dgm:prSet/>
      <dgm:spPr/>
      <dgm:t>
        <a:bodyPr/>
        <a:lstStyle/>
        <a:p>
          <a:endParaRPr lang="ru-RU"/>
        </a:p>
      </dgm:t>
    </dgm:pt>
    <dgm:pt modelId="{2C23FAB9-01F2-44DB-A3E2-B9672CCA1683}" type="sibTrans" cxnId="{2C3D13D0-E4D8-4EAE-BCFA-037C8EAB0617}">
      <dgm:prSet/>
      <dgm:spPr/>
      <dgm:t>
        <a:bodyPr/>
        <a:lstStyle/>
        <a:p>
          <a:endParaRPr lang="ru-RU"/>
        </a:p>
      </dgm:t>
    </dgm:pt>
    <dgm:pt modelId="{7CCB68D2-11AC-49B4-BB5E-95A22F291AEA}">
      <dgm:prSet phldrT="[Текст]" custT="1"/>
      <dgm:spPr>
        <a:solidFill>
          <a:srgbClr val="FFC000"/>
        </a:solidFill>
      </dgm:spPr>
      <dgm:t>
        <a:bodyPr/>
        <a:lstStyle/>
        <a:p>
          <a:r>
            <a:rPr lang="ru-RU" sz="800" smtClean="0">
              <a:solidFill>
                <a:schemeClr val="tx1"/>
              </a:solidFill>
            </a:rPr>
            <a:t>Метрология и измерения</a:t>
          </a:r>
          <a:endParaRPr lang="ru-RU" sz="800" dirty="0">
            <a:solidFill>
              <a:schemeClr val="tx1"/>
            </a:solidFill>
          </a:endParaRPr>
        </a:p>
      </dgm:t>
    </dgm:pt>
    <dgm:pt modelId="{C472A82E-C56A-4115-83FC-8F8074394173}" type="parTrans" cxnId="{40657163-7063-4FAF-AA86-1FE448E450D5}">
      <dgm:prSet/>
      <dgm:spPr/>
      <dgm:t>
        <a:bodyPr/>
        <a:lstStyle/>
        <a:p>
          <a:endParaRPr lang="ru-RU"/>
        </a:p>
      </dgm:t>
    </dgm:pt>
    <dgm:pt modelId="{1868E755-1D98-4FC4-A8E7-3F69F8FB32F7}" type="sibTrans" cxnId="{40657163-7063-4FAF-AA86-1FE448E450D5}">
      <dgm:prSet/>
      <dgm:spPr/>
      <dgm:t>
        <a:bodyPr/>
        <a:lstStyle/>
        <a:p>
          <a:endParaRPr lang="ru-RU"/>
        </a:p>
      </dgm:t>
    </dgm:pt>
    <dgm:pt modelId="{92F39F51-88FF-4124-8357-7543B7905EDA}">
      <dgm:prSet phldrT="[Текст]" custT="1"/>
      <dgm:spPr>
        <a:solidFill>
          <a:srgbClr val="002060"/>
        </a:solidFill>
      </dgm:spPr>
      <dgm:t>
        <a:bodyPr/>
        <a:lstStyle/>
        <a:p>
          <a:r>
            <a:rPr lang="ru-RU" sz="800" dirty="0" smtClean="0">
              <a:solidFill>
                <a:schemeClr val="bg2"/>
              </a:solidFill>
            </a:rPr>
            <a:t>Тепловое воздействие</a:t>
          </a:r>
          <a:endParaRPr lang="ru-RU" sz="800" dirty="0">
            <a:solidFill>
              <a:schemeClr val="bg2"/>
            </a:solidFill>
          </a:endParaRPr>
        </a:p>
      </dgm:t>
    </dgm:pt>
    <dgm:pt modelId="{7B8F4C78-69B3-40EA-958A-150CF432BEA5}" type="parTrans" cxnId="{00998A26-D969-4E89-B143-9F0CD95DA000}">
      <dgm:prSet/>
      <dgm:spPr/>
      <dgm:t>
        <a:bodyPr/>
        <a:lstStyle/>
        <a:p>
          <a:endParaRPr lang="ru-RU"/>
        </a:p>
      </dgm:t>
    </dgm:pt>
    <dgm:pt modelId="{3318CA51-C950-4D6A-8F35-211C71A8FB7D}" type="sibTrans" cxnId="{00998A26-D969-4E89-B143-9F0CD95DA000}">
      <dgm:prSet/>
      <dgm:spPr/>
      <dgm:t>
        <a:bodyPr/>
        <a:lstStyle/>
        <a:p>
          <a:endParaRPr lang="ru-RU"/>
        </a:p>
      </dgm:t>
    </dgm:pt>
    <dgm:pt modelId="{26252E9A-0159-428D-9F6F-61953259D7C1}">
      <dgm:prSet phldrT="[Текст]" custT="1"/>
      <dgm:spPr>
        <a:solidFill>
          <a:srgbClr val="002060"/>
        </a:solidFill>
      </dgm:spPr>
      <dgm:t>
        <a:bodyPr/>
        <a:lstStyle/>
        <a:p>
          <a:r>
            <a:rPr lang="ru-RU" sz="800" dirty="0" smtClean="0">
              <a:solidFill>
                <a:schemeClr val="bg2"/>
              </a:solidFill>
            </a:rPr>
            <a:t>Сварка и контроль качества</a:t>
          </a:r>
          <a:endParaRPr lang="ru-RU" sz="800" dirty="0">
            <a:solidFill>
              <a:schemeClr val="bg2"/>
            </a:solidFill>
          </a:endParaRPr>
        </a:p>
      </dgm:t>
    </dgm:pt>
    <dgm:pt modelId="{06D41EC2-0519-4215-9FA6-C0D9D38176CF}" type="parTrans" cxnId="{C7F270EC-9225-4005-9624-D173FB2DFCA6}">
      <dgm:prSet/>
      <dgm:spPr/>
      <dgm:t>
        <a:bodyPr/>
        <a:lstStyle/>
        <a:p>
          <a:endParaRPr lang="ru-RU"/>
        </a:p>
      </dgm:t>
    </dgm:pt>
    <dgm:pt modelId="{1CDCD6A5-957F-4691-B628-CB9A18A84B5A}" type="sibTrans" cxnId="{C7F270EC-9225-4005-9624-D173FB2DFCA6}">
      <dgm:prSet/>
      <dgm:spPr/>
      <dgm:t>
        <a:bodyPr/>
        <a:lstStyle/>
        <a:p>
          <a:endParaRPr lang="ru-RU"/>
        </a:p>
      </dgm:t>
    </dgm:pt>
    <dgm:pt modelId="{E1CAC949-E526-435F-91CD-28F013D8407D}">
      <dgm:prSet phldrT="[Текст]" custT="1"/>
      <dgm:spPr>
        <a:solidFill>
          <a:srgbClr val="00B0F0"/>
        </a:solidFill>
      </dgm:spPr>
      <dgm:t>
        <a:bodyPr/>
        <a:lstStyle/>
        <a:p>
          <a:r>
            <a:rPr lang="ru-RU" sz="800" dirty="0" smtClean="0">
              <a:solidFill>
                <a:schemeClr val="tx1"/>
              </a:solidFill>
            </a:rPr>
            <a:t>Эксплуатационные свойства алюминиевых сплавов</a:t>
          </a:r>
          <a:endParaRPr lang="ru-RU" sz="800" dirty="0">
            <a:solidFill>
              <a:schemeClr val="tx1"/>
            </a:solidFill>
          </a:endParaRPr>
        </a:p>
      </dgm:t>
    </dgm:pt>
    <dgm:pt modelId="{3143DA83-4977-4A4E-9022-E6BFDAA190AA}" type="parTrans" cxnId="{49248718-FDB8-4259-A1CD-8EB8BCB0B69F}">
      <dgm:prSet/>
      <dgm:spPr/>
      <dgm:t>
        <a:bodyPr/>
        <a:lstStyle/>
        <a:p>
          <a:endParaRPr lang="ru-RU"/>
        </a:p>
      </dgm:t>
    </dgm:pt>
    <dgm:pt modelId="{10263D2B-C893-4867-B2A6-FA42234E73C5}" type="sibTrans" cxnId="{49248718-FDB8-4259-A1CD-8EB8BCB0B69F}">
      <dgm:prSet/>
      <dgm:spPr/>
      <dgm:t>
        <a:bodyPr/>
        <a:lstStyle/>
        <a:p>
          <a:endParaRPr lang="ru-RU"/>
        </a:p>
      </dgm:t>
    </dgm:pt>
    <dgm:pt modelId="{3A291B02-D4E9-4EB6-BD54-E66DC77C1806}">
      <dgm:prSet phldrT="[Текст]" custT="1"/>
      <dgm:spPr>
        <a:solidFill>
          <a:srgbClr val="92D050"/>
        </a:solidFill>
      </dgm:spPr>
      <dgm:t>
        <a:bodyPr/>
        <a:lstStyle/>
        <a:p>
          <a:r>
            <a:rPr lang="ru-RU" sz="1000" dirty="0" smtClean="0">
              <a:solidFill>
                <a:schemeClr val="tx1"/>
              </a:solidFill>
            </a:rPr>
            <a:t>Экология</a:t>
          </a:r>
          <a:endParaRPr lang="ru-RU" sz="1000" dirty="0">
            <a:solidFill>
              <a:schemeClr val="tx1"/>
            </a:solidFill>
          </a:endParaRPr>
        </a:p>
      </dgm:t>
    </dgm:pt>
    <dgm:pt modelId="{C275DBE0-1EDF-4857-BE39-76500108E288}" type="parTrans" cxnId="{E7F7BC2A-AB84-4A05-962D-F64F2F8F2DB9}">
      <dgm:prSet/>
      <dgm:spPr/>
      <dgm:t>
        <a:bodyPr/>
        <a:lstStyle/>
        <a:p>
          <a:endParaRPr lang="ru-RU"/>
        </a:p>
      </dgm:t>
    </dgm:pt>
    <dgm:pt modelId="{06093417-A95F-40ED-B0CB-92F7DEE7A07A}" type="sibTrans" cxnId="{E7F7BC2A-AB84-4A05-962D-F64F2F8F2DB9}">
      <dgm:prSet/>
      <dgm:spPr/>
      <dgm:t>
        <a:bodyPr/>
        <a:lstStyle/>
        <a:p>
          <a:endParaRPr lang="ru-RU"/>
        </a:p>
      </dgm:t>
    </dgm:pt>
    <dgm:pt modelId="{37F9A16B-30BB-4140-B18C-89572FB4C8EB}">
      <dgm:prSet phldrT="[Текст]" custT="1"/>
      <dgm:spPr>
        <a:solidFill>
          <a:srgbClr val="FFC000"/>
        </a:solidFill>
      </dgm:spPr>
      <dgm:t>
        <a:bodyPr/>
        <a:lstStyle/>
        <a:p>
          <a:r>
            <a:rPr lang="ru-RU" sz="800" smtClean="0">
              <a:solidFill>
                <a:schemeClr val="tx1"/>
              </a:solidFill>
            </a:rPr>
            <a:t>Процессы горения топлива в камере сгорания двигательной установки</a:t>
          </a:r>
          <a:endParaRPr lang="ru-RU" sz="800" dirty="0">
            <a:solidFill>
              <a:schemeClr val="tx1"/>
            </a:solidFill>
          </a:endParaRPr>
        </a:p>
      </dgm:t>
    </dgm:pt>
    <dgm:pt modelId="{D0EF3F8F-1167-4D32-8ED8-33B48DD0A808}" type="parTrans" cxnId="{5AC6E78A-E252-4F0C-83CE-4FFD1AD2FA0A}">
      <dgm:prSet/>
      <dgm:spPr/>
      <dgm:t>
        <a:bodyPr/>
        <a:lstStyle/>
        <a:p>
          <a:endParaRPr lang="ru-RU"/>
        </a:p>
      </dgm:t>
    </dgm:pt>
    <dgm:pt modelId="{EBA261A0-A6C3-4AED-A99A-FCD52E7CA70A}" type="sibTrans" cxnId="{5AC6E78A-E252-4F0C-83CE-4FFD1AD2FA0A}">
      <dgm:prSet/>
      <dgm:spPr/>
      <dgm:t>
        <a:bodyPr/>
        <a:lstStyle/>
        <a:p>
          <a:endParaRPr lang="ru-RU"/>
        </a:p>
      </dgm:t>
    </dgm:pt>
    <dgm:pt modelId="{8C7B0B14-C38F-48AE-B838-957D71CC5D78}">
      <dgm:prSet phldrT="[Текст]" custT="1"/>
      <dgm:spPr>
        <a:solidFill>
          <a:srgbClr val="FFC000"/>
        </a:solidFill>
      </dgm:spPr>
      <dgm:t>
        <a:bodyPr/>
        <a:lstStyle/>
        <a:p>
          <a:r>
            <a:rPr lang="ru-RU" sz="800" dirty="0" smtClean="0">
              <a:solidFill>
                <a:schemeClr val="tx1"/>
              </a:solidFill>
            </a:rPr>
            <a:t>Смазочные материалы</a:t>
          </a:r>
          <a:endParaRPr lang="ru-RU" sz="800" dirty="0">
            <a:solidFill>
              <a:schemeClr val="tx1"/>
            </a:solidFill>
          </a:endParaRPr>
        </a:p>
      </dgm:t>
    </dgm:pt>
    <dgm:pt modelId="{3F1FBFED-2909-4061-81C6-3F7C33970E00}" type="parTrans" cxnId="{7078E0FF-2EBD-4B89-A587-D513263DE659}">
      <dgm:prSet/>
      <dgm:spPr/>
      <dgm:t>
        <a:bodyPr/>
        <a:lstStyle/>
        <a:p>
          <a:endParaRPr lang="ru-RU"/>
        </a:p>
      </dgm:t>
    </dgm:pt>
    <dgm:pt modelId="{0FB618A4-BE03-4BB5-9D1A-085B8B84DC0B}" type="sibTrans" cxnId="{7078E0FF-2EBD-4B89-A587-D513263DE659}">
      <dgm:prSet/>
      <dgm:spPr/>
      <dgm:t>
        <a:bodyPr/>
        <a:lstStyle/>
        <a:p>
          <a:endParaRPr lang="ru-RU"/>
        </a:p>
      </dgm:t>
    </dgm:pt>
    <dgm:pt modelId="{582C7E00-0B97-4E4A-9A20-222B6C9A688D}">
      <dgm:prSet phldrT="[Текст]" custT="1"/>
      <dgm:spPr>
        <a:solidFill>
          <a:srgbClr val="FFC000"/>
        </a:solidFill>
      </dgm:spPr>
      <dgm:t>
        <a:bodyPr/>
        <a:lstStyle/>
        <a:p>
          <a:r>
            <a:rPr lang="ru-RU" sz="800" dirty="0" smtClean="0">
              <a:solidFill>
                <a:schemeClr val="tx1"/>
              </a:solidFill>
            </a:rPr>
            <a:t>Топлива для атмосферных авиационных двигателей</a:t>
          </a:r>
          <a:endParaRPr lang="ru-RU" sz="800" dirty="0">
            <a:solidFill>
              <a:schemeClr val="tx1"/>
            </a:solidFill>
          </a:endParaRPr>
        </a:p>
      </dgm:t>
    </dgm:pt>
    <dgm:pt modelId="{736B2960-2DC5-4118-9E6C-EE68692C740B}" type="parTrans" cxnId="{0ADD521B-BB76-4FBC-8FE3-FA96E3F17D49}">
      <dgm:prSet/>
      <dgm:spPr/>
      <dgm:t>
        <a:bodyPr/>
        <a:lstStyle/>
        <a:p>
          <a:endParaRPr lang="ru-RU"/>
        </a:p>
      </dgm:t>
    </dgm:pt>
    <dgm:pt modelId="{EA7CE45E-930A-4AF4-B58C-A1B8C73ADE85}" type="sibTrans" cxnId="{0ADD521B-BB76-4FBC-8FE3-FA96E3F17D49}">
      <dgm:prSet/>
      <dgm:spPr/>
      <dgm:t>
        <a:bodyPr/>
        <a:lstStyle/>
        <a:p>
          <a:endParaRPr lang="ru-RU"/>
        </a:p>
      </dgm:t>
    </dgm:pt>
    <dgm:pt modelId="{2EF9F336-DEC3-46CF-AAC5-C41CAB4DFEE2}" type="pres">
      <dgm:prSet presAssocID="{5D503039-E3A6-43BA-8D0E-695D21DCDE85}" presName="theList" presStyleCnt="0">
        <dgm:presLayoutVars>
          <dgm:dir/>
          <dgm:animLvl val="lvl"/>
          <dgm:resizeHandles val="exact"/>
        </dgm:presLayoutVars>
      </dgm:prSet>
      <dgm:spPr/>
      <dgm:t>
        <a:bodyPr/>
        <a:lstStyle/>
        <a:p>
          <a:endParaRPr lang="ru-RU"/>
        </a:p>
      </dgm:t>
    </dgm:pt>
    <dgm:pt modelId="{82787948-5744-4B84-91CB-96B9E24F93A5}" type="pres">
      <dgm:prSet presAssocID="{D05FE725-3D07-49C2-9876-ECBBB8474D10}" presName="compNode" presStyleCnt="0"/>
      <dgm:spPr/>
    </dgm:pt>
    <dgm:pt modelId="{8626F3CE-30F2-46AA-AC11-5BFC2E769B2C}" type="pres">
      <dgm:prSet presAssocID="{D05FE725-3D07-49C2-9876-ECBBB8474D10}" presName="aNode" presStyleLbl="bgShp" presStyleIdx="0" presStyleCnt="4"/>
      <dgm:spPr/>
      <dgm:t>
        <a:bodyPr/>
        <a:lstStyle/>
        <a:p>
          <a:endParaRPr lang="ru-RU"/>
        </a:p>
      </dgm:t>
    </dgm:pt>
    <dgm:pt modelId="{BB3FB2BB-59A8-41E2-B65F-5D5AE7447CD8}" type="pres">
      <dgm:prSet presAssocID="{D05FE725-3D07-49C2-9876-ECBBB8474D10}" presName="textNode" presStyleLbl="bgShp" presStyleIdx="0" presStyleCnt="4"/>
      <dgm:spPr/>
      <dgm:t>
        <a:bodyPr/>
        <a:lstStyle/>
        <a:p>
          <a:endParaRPr lang="ru-RU"/>
        </a:p>
      </dgm:t>
    </dgm:pt>
    <dgm:pt modelId="{DF0C3B3C-76DE-4773-BC79-AD77A0C8CB83}" type="pres">
      <dgm:prSet presAssocID="{D05FE725-3D07-49C2-9876-ECBBB8474D10}" presName="compChildNode" presStyleCnt="0"/>
      <dgm:spPr/>
    </dgm:pt>
    <dgm:pt modelId="{4C34D077-C1F2-438B-8EA0-891B88882DAF}" type="pres">
      <dgm:prSet presAssocID="{D05FE725-3D07-49C2-9876-ECBBB8474D10}" presName="theInnerList" presStyleCnt="0"/>
      <dgm:spPr/>
    </dgm:pt>
    <dgm:pt modelId="{A3C5A04C-08FF-4097-8E84-8297BAA0014B}" type="pres">
      <dgm:prSet presAssocID="{00FC5E15-9C43-4814-8612-C1B4A3E5E5AF}" presName="childNode" presStyleLbl="node1" presStyleIdx="0" presStyleCnt="18">
        <dgm:presLayoutVars>
          <dgm:bulletEnabled val="1"/>
        </dgm:presLayoutVars>
      </dgm:prSet>
      <dgm:spPr/>
      <dgm:t>
        <a:bodyPr/>
        <a:lstStyle/>
        <a:p>
          <a:endParaRPr lang="ru-RU"/>
        </a:p>
      </dgm:t>
    </dgm:pt>
    <dgm:pt modelId="{73359FFC-1320-4CB5-9EEF-B67AF5F2322E}" type="pres">
      <dgm:prSet presAssocID="{00FC5E15-9C43-4814-8612-C1B4A3E5E5AF}" presName="aSpace2" presStyleCnt="0"/>
      <dgm:spPr/>
    </dgm:pt>
    <dgm:pt modelId="{7C67B458-C382-40D4-B113-1602A816AB82}" type="pres">
      <dgm:prSet presAssocID="{294DC073-F897-4A7E-B2DC-18C28823657A}" presName="childNode" presStyleLbl="node1" presStyleIdx="1" presStyleCnt="18">
        <dgm:presLayoutVars>
          <dgm:bulletEnabled val="1"/>
        </dgm:presLayoutVars>
      </dgm:prSet>
      <dgm:spPr/>
      <dgm:t>
        <a:bodyPr/>
        <a:lstStyle/>
        <a:p>
          <a:endParaRPr lang="ru-RU"/>
        </a:p>
      </dgm:t>
    </dgm:pt>
    <dgm:pt modelId="{E06EB414-8D18-4A98-A182-E7DAC3A88809}" type="pres">
      <dgm:prSet presAssocID="{294DC073-F897-4A7E-B2DC-18C28823657A}" presName="aSpace2" presStyleCnt="0"/>
      <dgm:spPr/>
    </dgm:pt>
    <dgm:pt modelId="{98DA3088-06F0-4949-975C-8E362F665EB9}" type="pres">
      <dgm:prSet presAssocID="{426FE24C-1E8B-4112-B15C-4F43ACBAE75A}" presName="childNode" presStyleLbl="node1" presStyleIdx="2" presStyleCnt="18">
        <dgm:presLayoutVars>
          <dgm:bulletEnabled val="1"/>
        </dgm:presLayoutVars>
      </dgm:prSet>
      <dgm:spPr/>
      <dgm:t>
        <a:bodyPr/>
        <a:lstStyle/>
        <a:p>
          <a:endParaRPr lang="ru-RU"/>
        </a:p>
      </dgm:t>
    </dgm:pt>
    <dgm:pt modelId="{9C9AD121-EE78-4748-B5B6-B186532ACE38}" type="pres">
      <dgm:prSet presAssocID="{426FE24C-1E8B-4112-B15C-4F43ACBAE75A}" presName="aSpace2" presStyleCnt="0"/>
      <dgm:spPr/>
    </dgm:pt>
    <dgm:pt modelId="{8D10CB66-C26A-4490-BEB3-FE72BB4F02E0}" type="pres">
      <dgm:prSet presAssocID="{3A3BE72A-CECF-4EBB-A272-3B0E063B8381}" presName="childNode" presStyleLbl="node1" presStyleIdx="3" presStyleCnt="18">
        <dgm:presLayoutVars>
          <dgm:bulletEnabled val="1"/>
        </dgm:presLayoutVars>
      </dgm:prSet>
      <dgm:spPr/>
      <dgm:t>
        <a:bodyPr/>
        <a:lstStyle/>
        <a:p>
          <a:endParaRPr lang="ru-RU"/>
        </a:p>
      </dgm:t>
    </dgm:pt>
    <dgm:pt modelId="{AEB02DF9-4411-4A71-AAD8-76718779592F}" type="pres">
      <dgm:prSet presAssocID="{3A3BE72A-CECF-4EBB-A272-3B0E063B8381}" presName="aSpace2" presStyleCnt="0"/>
      <dgm:spPr/>
    </dgm:pt>
    <dgm:pt modelId="{6E38F3F5-EF38-4563-AA75-7EE25B108ECB}" type="pres">
      <dgm:prSet presAssocID="{C462D960-A2B9-4CCE-B069-F501AF2E14C7}" presName="childNode" presStyleLbl="node1" presStyleIdx="4" presStyleCnt="18">
        <dgm:presLayoutVars>
          <dgm:bulletEnabled val="1"/>
        </dgm:presLayoutVars>
      </dgm:prSet>
      <dgm:spPr/>
      <dgm:t>
        <a:bodyPr/>
        <a:lstStyle/>
        <a:p>
          <a:endParaRPr lang="ru-RU"/>
        </a:p>
      </dgm:t>
    </dgm:pt>
    <dgm:pt modelId="{9A36C865-72D3-498A-BF0D-2EA9C83C37B6}" type="pres">
      <dgm:prSet presAssocID="{D05FE725-3D07-49C2-9876-ECBBB8474D10}" presName="aSpace" presStyleCnt="0"/>
      <dgm:spPr/>
    </dgm:pt>
    <dgm:pt modelId="{ACE65A48-1DB7-4FC1-A634-C3EB1ECA6273}" type="pres">
      <dgm:prSet presAssocID="{47239A81-237F-47F2-AB09-7A273444617E}" presName="compNode" presStyleCnt="0"/>
      <dgm:spPr/>
    </dgm:pt>
    <dgm:pt modelId="{78248631-B0FE-4C14-BA31-4D79DC6D65ED}" type="pres">
      <dgm:prSet presAssocID="{47239A81-237F-47F2-AB09-7A273444617E}" presName="aNode" presStyleLbl="bgShp" presStyleIdx="1" presStyleCnt="4"/>
      <dgm:spPr/>
      <dgm:t>
        <a:bodyPr/>
        <a:lstStyle/>
        <a:p>
          <a:endParaRPr lang="ru-RU"/>
        </a:p>
      </dgm:t>
    </dgm:pt>
    <dgm:pt modelId="{8D984FE0-08A1-47C5-92B9-5B48753AF81A}" type="pres">
      <dgm:prSet presAssocID="{47239A81-237F-47F2-AB09-7A273444617E}" presName="textNode" presStyleLbl="bgShp" presStyleIdx="1" presStyleCnt="4"/>
      <dgm:spPr/>
      <dgm:t>
        <a:bodyPr/>
        <a:lstStyle/>
        <a:p>
          <a:endParaRPr lang="ru-RU"/>
        </a:p>
      </dgm:t>
    </dgm:pt>
    <dgm:pt modelId="{A00A1445-DD01-4C7A-B785-C1DA0E38AB24}" type="pres">
      <dgm:prSet presAssocID="{47239A81-237F-47F2-AB09-7A273444617E}" presName="compChildNode" presStyleCnt="0"/>
      <dgm:spPr/>
    </dgm:pt>
    <dgm:pt modelId="{C125CFAB-496C-4FCD-8843-A6B2AA74B440}" type="pres">
      <dgm:prSet presAssocID="{47239A81-237F-47F2-AB09-7A273444617E}" presName="theInnerList" presStyleCnt="0"/>
      <dgm:spPr/>
    </dgm:pt>
    <dgm:pt modelId="{75D26680-3ADF-4BF1-BCB8-32A9C21830A9}" type="pres">
      <dgm:prSet presAssocID="{21D47E30-46D8-41A5-A60C-DCB62F56359E}" presName="childNode" presStyleLbl="node1" presStyleIdx="5" presStyleCnt="18">
        <dgm:presLayoutVars>
          <dgm:bulletEnabled val="1"/>
        </dgm:presLayoutVars>
      </dgm:prSet>
      <dgm:spPr/>
      <dgm:t>
        <a:bodyPr/>
        <a:lstStyle/>
        <a:p>
          <a:endParaRPr lang="ru-RU"/>
        </a:p>
      </dgm:t>
    </dgm:pt>
    <dgm:pt modelId="{F2F552C9-7B3B-4FB5-86CB-283BF9E5B7EC}" type="pres">
      <dgm:prSet presAssocID="{21D47E30-46D8-41A5-A60C-DCB62F56359E}" presName="aSpace2" presStyleCnt="0"/>
      <dgm:spPr/>
    </dgm:pt>
    <dgm:pt modelId="{4AFA0828-5D84-4ADC-AA27-43F971B29FE2}" type="pres">
      <dgm:prSet presAssocID="{BAB7933F-B775-43EB-92CA-5E13FD0146ED}" presName="childNode" presStyleLbl="node1" presStyleIdx="6" presStyleCnt="18">
        <dgm:presLayoutVars>
          <dgm:bulletEnabled val="1"/>
        </dgm:presLayoutVars>
      </dgm:prSet>
      <dgm:spPr/>
      <dgm:t>
        <a:bodyPr/>
        <a:lstStyle/>
        <a:p>
          <a:endParaRPr lang="ru-RU"/>
        </a:p>
      </dgm:t>
    </dgm:pt>
    <dgm:pt modelId="{362B4C01-37B3-464D-B32D-6EEB02EFFC64}" type="pres">
      <dgm:prSet presAssocID="{BAB7933F-B775-43EB-92CA-5E13FD0146ED}" presName="aSpace2" presStyleCnt="0"/>
      <dgm:spPr/>
    </dgm:pt>
    <dgm:pt modelId="{1A7BD939-0A13-458D-A159-B23B29A2B66E}" type="pres">
      <dgm:prSet presAssocID="{2F1EA5E5-D0C8-4667-BBB7-14D74C05B2C3}" presName="childNode" presStyleLbl="node1" presStyleIdx="7" presStyleCnt="18">
        <dgm:presLayoutVars>
          <dgm:bulletEnabled val="1"/>
        </dgm:presLayoutVars>
      </dgm:prSet>
      <dgm:spPr/>
      <dgm:t>
        <a:bodyPr/>
        <a:lstStyle/>
        <a:p>
          <a:endParaRPr lang="ru-RU"/>
        </a:p>
      </dgm:t>
    </dgm:pt>
    <dgm:pt modelId="{8111CB0F-BA28-452F-9BB9-933DF3958D75}" type="pres">
      <dgm:prSet presAssocID="{2F1EA5E5-D0C8-4667-BBB7-14D74C05B2C3}" presName="aSpace2" presStyleCnt="0"/>
      <dgm:spPr/>
    </dgm:pt>
    <dgm:pt modelId="{5E96E982-56FC-4A22-B9AE-D1C83F86216F}" type="pres">
      <dgm:prSet presAssocID="{7CCB68D2-11AC-49B4-BB5E-95A22F291AEA}" presName="childNode" presStyleLbl="node1" presStyleIdx="8" presStyleCnt="18">
        <dgm:presLayoutVars>
          <dgm:bulletEnabled val="1"/>
        </dgm:presLayoutVars>
      </dgm:prSet>
      <dgm:spPr/>
      <dgm:t>
        <a:bodyPr/>
        <a:lstStyle/>
        <a:p>
          <a:endParaRPr lang="ru-RU"/>
        </a:p>
      </dgm:t>
    </dgm:pt>
    <dgm:pt modelId="{A00D28A6-2C32-4FA7-A2EB-9A5E02F80634}" type="pres">
      <dgm:prSet presAssocID="{7CCB68D2-11AC-49B4-BB5E-95A22F291AEA}" presName="aSpace2" presStyleCnt="0"/>
      <dgm:spPr/>
    </dgm:pt>
    <dgm:pt modelId="{110BA141-2DF4-4978-BE69-F30DE836E23C}" type="pres">
      <dgm:prSet presAssocID="{26252E9A-0159-428D-9F6F-61953259D7C1}" presName="childNode" presStyleLbl="node1" presStyleIdx="9" presStyleCnt="18">
        <dgm:presLayoutVars>
          <dgm:bulletEnabled val="1"/>
        </dgm:presLayoutVars>
      </dgm:prSet>
      <dgm:spPr/>
      <dgm:t>
        <a:bodyPr/>
        <a:lstStyle/>
        <a:p>
          <a:endParaRPr lang="ru-RU"/>
        </a:p>
      </dgm:t>
    </dgm:pt>
    <dgm:pt modelId="{0FC64EBB-40CB-4F8D-9C2B-D7F574F28A43}" type="pres">
      <dgm:prSet presAssocID="{26252E9A-0159-428D-9F6F-61953259D7C1}" presName="aSpace2" presStyleCnt="0"/>
      <dgm:spPr/>
    </dgm:pt>
    <dgm:pt modelId="{346AAEE4-7179-44FB-A247-3C1FD406CFC6}" type="pres">
      <dgm:prSet presAssocID="{92F39F51-88FF-4124-8357-7543B7905EDA}" presName="childNode" presStyleLbl="node1" presStyleIdx="10" presStyleCnt="18">
        <dgm:presLayoutVars>
          <dgm:bulletEnabled val="1"/>
        </dgm:presLayoutVars>
      </dgm:prSet>
      <dgm:spPr/>
      <dgm:t>
        <a:bodyPr/>
        <a:lstStyle/>
        <a:p>
          <a:endParaRPr lang="ru-RU"/>
        </a:p>
      </dgm:t>
    </dgm:pt>
    <dgm:pt modelId="{3CB0D24E-8754-4AD0-8C34-FB42CA81CDA0}" type="pres">
      <dgm:prSet presAssocID="{92F39F51-88FF-4124-8357-7543B7905EDA}" presName="aSpace2" presStyleCnt="0"/>
      <dgm:spPr/>
    </dgm:pt>
    <dgm:pt modelId="{5A803BE3-FC4B-4BB9-83AC-466C5A5138D6}" type="pres">
      <dgm:prSet presAssocID="{E1CAC949-E526-435F-91CD-28F013D8407D}" presName="childNode" presStyleLbl="node1" presStyleIdx="11" presStyleCnt="18">
        <dgm:presLayoutVars>
          <dgm:bulletEnabled val="1"/>
        </dgm:presLayoutVars>
      </dgm:prSet>
      <dgm:spPr/>
      <dgm:t>
        <a:bodyPr/>
        <a:lstStyle/>
        <a:p>
          <a:endParaRPr lang="ru-RU"/>
        </a:p>
      </dgm:t>
    </dgm:pt>
    <dgm:pt modelId="{13402045-660C-4922-80B2-10A6F3ADBB32}" type="pres">
      <dgm:prSet presAssocID="{47239A81-237F-47F2-AB09-7A273444617E}" presName="aSpace" presStyleCnt="0"/>
      <dgm:spPr/>
    </dgm:pt>
    <dgm:pt modelId="{5B2D5213-4358-4C05-AEBB-D1F852989E42}" type="pres">
      <dgm:prSet presAssocID="{83479047-9915-4516-918D-65F88E53090A}" presName="compNode" presStyleCnt="0"/>
      <dgm:spPr/>
    </dgm:pt>
    <dgm:pt modelId="{88CE0D46-060E-419F-B099-A6E10578B678}" type="pres">
      <dgm:prSet presAssocID="{83479047-9915-4516-918D-65F88E53090A}" presName="aNode" presStyleLbl="bgShp" presStyleIdx="2" presStyleCnt="4"/>
      <dgm:spPr/>
      <dgm:t>
        <a:bodyPr/>
        <a:lstStyle/>
        <a:p>
          <a:endParaRPr lang="ru-RU"/>
        </a:p>
      </dgm:t>
    </dgm:pt>
    <dgm:pt modelId="{7A1B9C28-E096-4963-BE87-41BA732CEFBB}" type="pres">
      <dgm:prSet presAssocID="{83479047-9915-4516-918D-65F88E53090A}" presName="textNode" presStyleLbl="bgShp" presStyleIdx="2" presStyleCnt="4"/>
      <dgm:spPr/>
      <dgm:t>
        <a:bodyPr/>
        <a:lstStyle/>
        <a:p>
          <a:endParaRPr lang="ru-RU"/>
        </a:p>
      </dgm:t>
    </dgm:pt>
    <dgm:pt modelId="{34118D8E-4331-4EED-871E-E2CF19732100}" type="pres">
      <dgm:prSet presAssocID="{83479047-9915-4516-918D-65F88E53090A}" presName="compChildNode" presStyleCnt="0"/>
      <dgm:spPr/>
    </dgm:pt>
    <dgm:pt modelId="{255E8A97-DE52-4193-B8C3-B8B20F9DF64D}" type="pres">
      <dgm:prSet presAssocID="{83479047-9915-4516-918D-65F88E53090A}" presName="theInnerList" presStyleCnt="0"/>
      <dgm:spPr/>
    </dgm:pt>
    <dgm:pt modelId="{0269A323-5738-41AF-ACAF-A19835C67595}" type="pres">
      <dgm:prSet presAssocID="{974CA3AD-D311-4F36-BFC2-144EB17B944E}" presName="childNode" presStyleLbl="node1" presStyleIdx="12" presStyleCnt="18">
        <dgm:presLayoutVars>
          <dgm:bulletEnabled val="1"/>
        </dgm:presLayoutVars>
      </dgm:prSet>
      <dgm:spPr/>
      <dgm:t>
        <a:bodyPr/>
        <a:lstStyle/>
        <a:p>
          <a:endParaRPr lang="ru-RU"/>
        </a:p>
      </dgm:t>
    </dgm:pt>
    <dgm:pt modelId="{6649DA07-0399-4D31-A4A7-53A563E18BEB}" type="pres">
      <dgm:prSet presAssocID="{974CA3AD-D311-4F36-BFC2-144EB17B944E}" presName="aSpace2" presStyleCnt="0"/>
      <dgm:spPr/>
    </dgm:pt>
    <dgm:pt modelId="{29EA2847-2FE9-4358-87F4-580B2797F7CC}" type="pres">
      <dgm:prSet presAssocID="{37F9A16B-30BB-4140-B18C-89572FB4C8EB}" presName="childNode" presStyleLbl="node1" presStyleIdx="13" presStyleCnt="18">
        <dgm:presLayoutVars>
          <dgm:bulletEnabled val="1"/>
        </dgm:presLayoutVars>
      </dgm:prSet>
      <dgm:spPr/>
      <dgm:t>
        <a:bodyPr/>
        <a:lstStyle/>
        <a:p>
          <a:endParaRPr lang="ru-RU"/>
        </a:p>
      </dgm:t>
    </dgm:pt>
    <dgm:pt modelId="{D6D0CB8C-EDDC-4639-BFEF-4B6F2509A101}" type="pres">
      <dgm:prSet presAssocID="{37F9A16B-30BB-4140-B18C-89572FB4C8EB}" presName="aSpace2" presStyleCnt="0"/>
      <dgm:spPr/>
    </dgm:pt>
    <dgm:pt modelId="{7E08C663-6B59-45F9-B118-D448855C0FED}" type="pres">
      <dgm:prSet presAssocID="{8C7B0B14-C38F-48AE-B838-957D71CC5D78}" presName="childNode" presStyleLbl="node1" presStyleIdx="14" presStyleCnt="18">
        <dgm:presLayoutVars>
          <dgm:bulletEnabled val="1"/>
        </dgm:presLayoutVars>
      </dgm:prSet>
      <dgm:spPr/>
      <dgm:t>
        <a:bodyPr/>
        <a:lstStyle/>
        <a:p>
          <a:endParaRPr lang="ru-RU"/>
        </a:p>
      </dgm:t>
    </dgm:pt>
    <dgm:pt modelId="{8E152846-2FD9-4CCE-9ECB-2B1D25F38839}" type="pres">
      <dgm:prSet presAssocID="{8C7B0B14-C38F-48AE-B838-957D71CC5D78}" presName="aSpace2" presStyleCnt="0"/>
      <dgm:spPr/>
    </dgm:pt>
    <dgm:pt modelId="{DE7FE032-E6C5-4634-AAC6-F6231C126E05}" type="pres">
      <dgm:prSet presAssocID="{582C7E00-0B97-4E4A-9A20-222B6C9A688D}" presName="childNode" presStyleLbl="node1" presStyleIdx="15" presStyleCnt="18">
        <dgm:presLayoutVars>
          <dgm:bulletEnabled val="1"/>
        </dgm:presLayoutVars>
      </dgm:prSet>
      <dgm:spPr/>
      <dgm:t>
        <a:bodyPr/>
        <a:lstStyle/>
        <a:p>
          <a:endParaRPr lang="ru-RU"/>
        </a:p>
      </dgm:t>
    </dgm:pt>
    <dgm:pt modelId="{8A2FBF2B-028A-4332-B347-DFF8573340CA}" type="pres">
      <dgm:prSet presAssocID="{83479047-9915-4516-918D-65F88E53090A}" presName="aSpace" presStyleCnt="0"/>
      <dgm:spPr/>
    </dgm:pt>
    <dgm:pt modelId="{4EBE65A8-4FAA-4EAC-B0B2-D9C545406C6B}" type="pres">
      <dgm:prSet presAssocID="{C93A226D-3D71-4FE7-A309-033E4C4FB432}" presName="compNode" presStyleCnt="0"/>
      <dgm:spPr/>
    </dgm:pt>
    <dgm:pt modelId="{5FFBC75D-3B32-4694-90AC-255BE76B6BF6}" type="pres">
      <dgm:prSet presAssocID="{C93A226D-3D71-4FE7-A309-033E4C4FB432}" presName="aNode" presStyleLbl="bgShp" presStyleIdx="3" presStyleCnt="4"/>
      <dgm:spPr/>
      <dgm:t>
        <a:bodyPr/>
        <a:lstStyle/>
        <a:p>
          <a:endParaRPr lang="ru-RU"/>
        </a:p>
      </dgm:t>
    </dgm:pt>
    <dgm:pt modelId="{27AF710D-F38B-4A67-A623-3FF67DC8057A}" type="pres">
      <dgm:prSet presAssocID="{C93A226D-3D71-4FE7-A309-033E4C4FB432}" presName="textNode" presStyleLbl="bgShp" presStyleIdx="3" presStyleCnt="4"/>
      <dgm:spPr/>
      <dgm:t>
        <a:bodyPr/>
        <a:lstStyle/>
        <a:p>
          <a:endParaRPr lang="ru-RU"/>
        </a:p>
      </dgm:t>
    </dgm:pt>
    <dgm:pt modelId="{BF33A342-0DFC-41ED-8408-2766F9849E4A}" type="pres">
      <dgm:prSet presAssocID="{C93A226D-3D71-4FE7-A309-033E4C4FB432}" presName="compChildNode" presStyleCnt="0"/>
      <dgm:spPr/>
    </dgm:pt>
    <dgm:pt modelId="{F0D04D22-862D-4B3F-AB66-04AF50BA3738}" type="pres">
      <dgm:prSet presAssocID="{C93A226D-3D71-4FE7-A309-033E4C4FB432}" presName="theInnerList" presStyleCnt="0"/>
      <dgm:spPr/>
    </dgm:pt>
    <dgm:pt modelId="{5CA9ED1C-9DB5-43AD-84EB-11F4A80BC06A}" type="pres">
      <dgm:prSet presAssocID="{3A291B02-D4E9-4EB6-BD54-E66DC77C1806}" presName="childNode" presStyleLbl="node1" presStyleIdx="16" presStyleCnt="18" custScaleY="37440" custLinFactNeighborX="1161" custLinFactNeighborY="-23017">
        <dgm:presLayoutVars>
          <dgm:bulletEnabled val="1"/>
        </dgm:presLayoutVars>
      </dgm:prSet>
      <dgm:spPr/>
      <dgm:t>
        <a:bodyPr/>
        <a:lstStyle/>
        <a:p>
          <a:endParaRPr lang="ru-RU"/>
        </a:p>
      </dgm:t>
    </dgm:pt>
    <dgm:pt modelId="{A5E80324-E4D5-44FD-957D-ABD84981C477}" type="pres">
      <dgm:prSet presAssocID="{3A291B02-D4E9-4EB6-BD54-E66DC77C1806}" presName="aSpace2" presStyleCnt="0"/>
      <dgm:spPr/>
    </dgm:pt>
    <dgm:pt modelId="{E2A87AE0-29F9-4789-92F8-322B8922D573}" type="pres">
      <dgm:prSet presAssocID="{680627C9-898F-4709-81EF-6A87335BC2F9}" presName="childNode" presStyleLbl="node1" presStyleIdx="17" presStyleCnt="18" custScaleY="38864" custLinFactNeighborX="2035" custLinFactNeighborY="-18878">
        <dgm:presLayoutVars>
          <dgm:bulletEnabled val="1"/>
        </dgm:presLayoutVars>
      </dgm:prSet>
      <dgm:spPr/>
      <dgm:t>
        <a:bodyPr/>
        <a:lstStyle/>
        <a:p>
          <a:endParaRPr lang="ru-RU"/>
        </a:p>
      </dgm:t>
    </dgm:pt>
  </dgm:ptLst>
  <dgm:cxnLst>
    <dgm:cxn modelId="{2E519A86-C2A0-4522-8B1E-E1A1943368F9}" type="presOf" srcId="{47239A81-237F-47F2-AB09-7A273444617E}" destId="{8D984FE0-08A1-47C5-92B9-5B48753AF81A}" srcOrd="1" destOrd="0" presId="urn:microsoft.com/office/officeart/2005/8/layout/lProcess2"/>
    <dgm:cxn modelId="{C0D33408-BF9F-490D-8F09-39DDD324F6BE}" type="presOf" srcId="{582C7E00-0B97-4E4A-9A20-222B6C9A688D}" destId="{DE7FE032-E6C5-4634-AAC6-F6231C126E05}" srcOrd="0" destOrd="0" presId="urn:microsoft.com/office/officeart/2005/8/layout/lProcess2"/>
    <dgm:cxn modelId="{425A28BA-6931-46D3-B7C1-EB3565D1582A}" type="presOf" srcId="{294DC073-F897-4A7E-B2DC-18C28823657A}" destId="{7C67B458-C382-40D4-B113-1602A816AB82}" srcOrd="0" destOrd="0" presId="urn:microsoft.com/office/officeart/2005/8/layout/lProcess2"/>
    <dgm:cxn modelId="{65073FFC-42A5-4782-9095-2A5B98EB5117}" srcId="{C93A226D-3D71-4FE7-A309-033E4C4FB432}" destId="{680627C9-898F-4709-81EF-6A87335BC2F9}" srcOrd="1" destOrd="0" parTransId="{180DCD54-B5E7-4F16-9B08-14C0B6CC99F9}" sibTransId="{2C21EC23-C3DB-4F55-A27F-05A50630C77D}"/>
    <dgm:cxn modelId="{0ADD521B-BB76-4FBC-8FE3-FA96E3F17D49}" srcId="{83479047-9915-4516-918D-65F88E53090A}" destId="{582C7E00-0B97-4E4A-9A20-222B6C9A688D}" srcOrd="3" destOrd="0" parTransId="{736B2960-2DC5-4118-9E6C-EE68692C740B}" sibTransId="{EA7CE45E-930A-4AF4-B58C-A1B8C73ADE85}"/>
    <dgm:cxn modelId="{49248718-FDB8-4259-A1CD-8EB8BCB0B69F}" srcId="{47239A81-237F-47F2-AB09-7A273444617E}" destId="{E1CAC949-E526-435F-91CD-28F013D8407D}" srcOrd="6" destOrd="0" parTransId="{3143DA83-4977-4A4E-9022-E6BFDAA190AA}" sibTransId="{10263D2B-C893-4867-B2A6-FA42234E73C5}"/>
    <dgm:cxn modelId="{CD65BEE3-D694-485B-A29E-A88C994A7A34}" srcId="{5D503039-E3A6-43BA-8D0E-695D21DCDE85}" destId="{C93A226D-3D71-4FE7-A309-033E4C4FB432}" srcOrd="3" destOrd="0" parTransId="{693B38D5-0F98-4500-BD15-9FD129EE0AE5}" sibTransId="{5BE94FBC-F845-48BF-88C9-5AAA8F9F89BA}"/>
    <dgm:cxn modelId="{6EAE3D38-B999-4CC1-A339-435C8453A4FC}" srcId="{D05FE725-3D07-49C2-9876-ECBBB8474D10}" destId="{00FC5E15-9C43-4814-8612-C1B4A3E5E5AF}" srcOrd="0" destOrd="0" parTransId="{BE9861EC-6666-4150-BC18-DCEE9BFD0A4B}" sibTransId="{FE1BA593-544F-4E93-8BBA-C8B2A1AECF6C}"/>
    <dgm:cxn modelId="{64749161-CAD2-4041-B6D3-E691BB678914}" type="presOf" srcId="{C93A226D-3D71-4FE7-A309-033E4C4FB432}" destId="{27AF710D-F38B-4A67-A623-3FF67DC8057A}" srcOrd="1" destOrd="0" presId="urn:microsoft.com/office/officeart/2005/8/layout/lProcess2"/>
    <dgm:cxn modelId="{50565009-361D-4926-9E78-F55998D54A47}" type="presOf" srcId="{26252E9A-0159-428D-9F6F-61953259D7C1}" destId="{110BA141-2DF4-4978-BE69-F30DE836E23C}" srcOrd="0" destOrd="0" presId="urn:microsoft.com/office/officeart/2005/8/layout/lProcess2"/>
    <dgm:cxn modelId="{30C441F2-D0A3-4F2C-8EEB-BBF923B08068}" type="presOf" srcId="{83479047-9915-4516-918D-65F88E53090A}" destId="{7A1B9C28-E096-4963-BE87-41BA732CEFBB}" srcOrd="1" destOrd="0" presId="urn:microsoft.com/office/officeart/2005/8/layout/lProcess2"/>
    <dgm:cxn modelId="{67436617-7464-434C-A20B-4AB94E4B5CCD}" type="presOf" srcId="{21D47E30-46D8-41A5-A60C-DCB62F56359E}" destId="{75D26680-3ADF-4BF1-BCB8-32A9C21830A9}" srcOrd="0" destOrd="0" presId="urn:microsoft.com/office/officeart/2005/8/layout/lProcess2"/>
    <dgm:cxn modelId="{6A0762EB-A005-4A6A-9E7C-4ADB8D551639}" srcId="{47239A81-237F-47F2-AB09-7A273444617E}" destId="{BAB7933F-B775-43EB-92CA-5E13FD0146ED}" srcOrd="1" destOrd="0" parTransId="{FA07D830-D345-4250-9F8B-6D2D6474284B}" sibTransId="{B199238D-6E9F-4B68-9394-BCF8030800F4}"/>
    <dgm:cxn modelId="{0670E190-CFEC-42BA-8C7F-F41252A42709}" type="presOf" srcId="{00FC5E15-9C43-4814-8612-C1B4A3E5E5AF}" destId="{A3C5A04C-08FF-4097-8E84-8297BAA0014B}" srcOrd="0" destOrd="0" presId="urn:microsoft.com/office/officeart/2005/8/layout/lProcess2"/>
    <dgm:cxn modelId="{00998A26-D969-4E89-B143-9F0CD95DA000}" srcId="{47239A81-237F-47F2-AB09-7A273444617E}" destId="{92F39F51-88FF-4124-8357-7543B7905EDA}" srcOrd="5" destOrd="0" parTransId="{7B8F4C78-69B3-40EA-958A-150CF432BEA5}" sibTransId="{3318CA51-C950-4D6A-8F35-211C71A8FB7D}"/>
    <dgm:cxn modelId="{EE915DFC-0B9C-4B3D-97EB-5C105F0462D4}" type="presOf" srcId="{47239A81-237F-47F2-AB09-7A273444617E}" destId="{78248631-B0FE-4C14-BA31-4D79DC6D65ED}" srcOrd="0" destOrd="0" presId="urn:microsoft.com/office/officeart/2005/8/layout/lProcess2"/>
    <dgm:cxn modelId="{A89B327A-D649-4977-A4D8-CE8C12D6ECA4}" type="presOf" srcId="{3A291B02-D4E9-4EB6-BD54-E66DC77C1806}" destId="{5CA9ED1C-9DB5-43AD-84EB-11F4A80BC06A}" srcOrd="0" destOrd="0" presId="urn:microsoft.com/office/officeart/2005/8/layout/lProcess2"/>
    <dgm:cxn modelId="{09BB8A31-6303-42D3-90A9-D0968E268D4C}" type="presOf" srcId="{8C7B0B14-C38F-48AE-B838-957D71CC5D78}" destId="{7E08C663-6B59-45F9-B118-D448855C0FED}" srcOrd="0" destOrd="0" presId="urn:microsoft.com/office/officeart/2005/8/layout/lProcess2"/>
    <dgm:cxn modelId="{ACB4414E-12BE-41AF-ABEC-F81E141D378E}" srcId="{D05FE725-3D07-49C2-9876-ECBBB8474D10}" destId="{C462D960-A2B9-4CCE-B069-F501AF2E14C7}" srcOrd="4" destOrd="0" parTransId="{79EB6D07-49DF-4B4D-935A-6EAA5E5FE270}" sibTransId="{F3DF419F-01CE-4425-9A7F-F3E75AFECFE3}"/>
    <dgm:cxn modelId="{86BCA14E-D90E-464E-9321-4478920FA80C}" type="presOf" srcId="{7CCB68D2-11AC-49B4-BB5E-95A22F291AEA}" destId="{5E96E982-56FC-4A22-B9AE-D1C83F86216F}" srcOrd="0" destOrd="0" presId="urn:microsoft.com/office/officeart/2005/8/layout/lProcess2"/>
    <dgm:cxn modelId="{5AC6E78A-E252-4F0C-83CE-4FFD1AD2FA0A}" srcId="{83479047-9915-4516-918D-65F88E53090A}" destId="{37F9A16B-30BB-4140-B18C-89572FB4C8EB}" srcOrd="1" destOrd="0" parTransId="{D0EF3F8F-1167-4D32-8ED8-33B48DD0A808}" sibTransId="{EBA261A0-A6C3-4AED-A99A-FCD52E7CA70A}"/>
    <dgm:cxn modelId="{AEAA183F-3508-472B-9B8A-2FC97F7FC732}" type="presOf" srcId="{E1CAC949-E526-435F-91CD-28F013D8407D}" destId="{5A803BE3-FC4B-4BB9-83AC-466C5A5138D6}" srcOrd="0" destOrd="0" presId="urn:microsoft.com/office/officeart/2005/8/layout/lProcess2"/>
    <dgm:cxn modelId="{077A63B0-7D2C-4E51-93C3-B3125DC6E94F}" srcId="{D05FE725-3D07-49C2-9876-ECBBB8474D10}" destId="{3A3BE72A-CECF-4EBB-A272-3B0E063B8381}" srcOrd="3" destOrd="0" parTransId="{FFBD916A-6219-4FAD-8C67-4005FE346EA6}" sibTransId="{1CE46AF8-2651-4FE4-8079-201D58F8AB2E}"/>
    <dgm:cxn modelId="{31B61195-3686-4112-ABD6-1C675419AAFC}" type="presOf" srcId="{5D503039-E3A6-43BA-8D0E-695D21DCDE85}" destId="{2EF9F336-DEC3-46CF-AAC5-C41CAB4DFEE2}" srcOrd="0" destOrd="0" presId="urn:microsoft.com/office/officeart/2005/8/layout/lProcess2"/>
    <dgm:cxn modelId="{87AA746D-45E6-4247-B8B4-D4DFE6E832BE}" srcId="{5D503039-E3A6-43BA-8D0E-695D21DCDE85}" destId="{47239A81-237F-47F2-AB09-7A273444617E}" srcOrd="1" destOrd="0" parTransId="{6AA0FB5E-AF5A-452B-A02F-A3071FA613C6}" sibTransId="{A5D8F053-66D4-4BD9-AE34-04B784BAE563}"/>
    <dgm:cxn modelId="{C7F270EC-9225-4005-9624-D173FB2DFCA6}" srcId="{47239A81-237F-47F2-AB09-7A273444617E}" destId="{26252E9A-0159-428D-9F6F-61953259D7C1}" srcOrd="4" destOrd="0" parTransId="{06D41EC2-0519-4215-9FA6-C0D9D38176CF}" sibTransId="{1CDCD6A5-957F-4691-B628-CB9A18A84B5A}"/>
    <dgm:cxn modelId="{F2B12740-A6E0-4A09-B13D-152C7E6F2C3A}" srcId="{83479047-9915-4516-918D-65F88E53090A}" destId="{974CA3AD-D311-4F36-BFC2-144EB17B944E}" srcOrd="0" destOrd="0" parTransId="{E8E1E330-7AFB-47FE-8115-5B4A437C721F}" sibTransId="{DA2D9A3E-7398-4E09-AC52-19172E1ACF18}"/>
    <dgm:cxn modelId="{B231A099-5CC7-4958-97D8-5BC0C34B6A91}" type="presOf" srcId="{D05FE725-3D07-49C2-9876-ECBBB8474D10}" destId="{BB3FB2BB-59A8-41E2-B65F-5D5AE7447CD8}" srcOrd="1" destOrd="0" presId="urn:microsoft.com/office/officeart/2005/8/layout/lProcess2"/>
    <dgm:cxn modelId="{E7F7BC2A-AB84-4A05-962D-F64F2F8F2DB9}" srcId="{C93A226D-3D71-4FE7-A309-033E4C4FB432}" destId="{3A291B02-D4E9-4EB6-BD54-E66DC77C1806}" srcOrd="0" destOrd="0" parTransId="{C275DBE0-1EDF-4857-BE39-76500108E288}" sibTransId="{06093417-A95F-40ED-B0CB-92F7DEE7A07A}"/>
    <dgm:cxn modelId="{31E598FF-5BF0-4C06-9F49-D16647F7293A}" srcId="{5D503039-E3A6-43BA-8D0E-695D21DCDE85}" destId="{D05FE725-3D07-49C2-9876-ECBBB8474D10}" srcOrd="0" destOrd="0" parTransId="{62AC3CAB-06D6-4FA9-A40F-5AEA7332CF91}" sibTransId="{FCEF7C9F-9764-41E3-89FB-CC37CB58C2FE}"/>
    <dgm:cxn modelId="{40657163-7063-4FAF-AA86-1FE448E450D5}" srcId="{47239A81-237F-47F2-AB09-7A273444617E}" destId="{7CCB68D2-11AC-49B4-BB5E-95A22F291AEA}" srcOrd="3" destOrd="0" parTransId="{C472A82E-C56A-4115-83FC-8F8074394173}" sibTransId="{1868E755-1D98-4FC4-A8E7-3F69F8FB32F7}"/>
    <dgm:cxn modelId="{2C3D13D0-E4D8-4EAE-BCFA-037C8EAB0617}" srcId="{47239A81-237F-47F2-AB09-7A273444617E}" destId="{2F1EA5E5-D0C8-4667-BBB7-14D74C05B2C3}" srcOrd="2" destOrd="0" parTransId="{10491F70-EF1E-4C58-B40C-9427D9A73AA8}" sibTransId="{2C23FAB9-01F2-44DB-A3E2-B9672CCA1683}"/>
    <dgm:cxn modelId="{65216F51-DE55-4F4E-9580-F20630939C8A}" type="presOf" srcId="{2F1EA5E5-D0C8-4667-BBB7-14D74C05B2C3}" destId="{1A7BD939-0A13-458D-A159-B23B29A2B66E}" srcOrd="0" destOrd="0" presId="urn:microsoft.com/office/officeart/2005/8/layout/lProcess2"/>
    <dgm:cxn modelId="{E45FF7E8-29D6-4A61-B780-C49493A733EE}" type="presOf" srcId="{680627C9-898F-4709-81EF-6A87335BC2F9}" destId="{E2A87AE0-29F9-4789-92F8-322B8922D573}" srcOrd="0" destOrd="0" presId="urn:microsoft.com/office/officeart/2005/8/layout/lProcess2"/>
    <dgm:cxn modelId="{AFDF9A23-3BE6-4279-B1C4-27ADFB98BEC7}" srcId="{D05FE725-3D07-49C2-9876-ECBBB8474D10}" destId="{426FE24C-1E8B-4112-B15C-4F43ACBAE75A}" srcOrd="2" destOrd="0" parTransId="{CCF02416-CF7F-481A-8ED9-840E1DCAA7BD}" sibTransId="{F142E7B9-79C8-4300-9410-6FEB83444AB8}"/>
    <dgm:cxn modelId="{18E55642-033E-42EB-BED7-3B05D327C789}" type="presOf" srcId="{974CA3AD-D311-4F36-BFC2-144EB17B944E}" destId="{0269A323-5738-41AF-ACAF-A19835C67595}" srcOrd="0" destOrd="0" presId="urn:microsoft.com/office/officeart/2005/8/layout/lProcess2"/>
    <dgm:cxn modelId="{6C80BD35-76E2-4F0F-9913-05DE2474BFB5}" srcId="{D05FE725-3D07-49C2-9876-ECBBB8474D10}" destId="{294DC073-F897-4A7E-B2DC-18C28823657A}" srcOrd="1" destOrd="0" parTransId="{27F23FF5-7D7B-4EA5-82B5-39A3B596B832}" sibTransId="{1C6EF006-738B-42C4-917A-4DCEF617EC0A}"/>
    <dgm:cxn modelId="{6C88D134-DFDD-49FA-9F6A-79A06A3AF6E4}" type="presOf" srcId="{3A3BE72A-CECF-4EBB-A272-3B0E063B8381}" destId="{8D10CB66-C26A-4490-BEB3-FE72BB4F02E0}" srcOrd="0" destOrd="0" presId="urn:microsoft.com/office/officeart/2005/8/layout/lProcess2"/>
    <dgm:cxn modelId="{7325F58B-B7F4-4ED2-8CF4-527DA70F6F74}" type="presOf" srcId="{37F9A16B-30BB-4140-B18C-89572FB4C8EB}" destId="{29EA2847-2FE9-4358-87F4-580B2797F7CC}" srcOrd="0" destOrd="0" presId="urn:microsoft.com/office/officeart/2005/8/layout/lProcess2"/>
    <dgm:cxn modelId="{7203E32A-E6CD-48B2-86E9-6DE65AD5595F}" srcId="{47239A81-237F-47F2-AB09-7A273444617E}" destId="{21D47E30-46D8-41A5-A60C-DCB62F56359E}" srcOrd="0" destOrd="0" parTransId="{E40BAC3E-240D-4262-9DAD-8156C013EB98}" sibTransId="{6C80626F-ABBD-4509-83C5-7EEDC0BF3016}"/>
    <dgm:cxn modelId="{3AA5D44B-4E86-4F32-9EF3-5D6FA118DC55}" type="presOf" srcId="{BAB7933F-B775-43EB-92CA-5E13FD0146ED}" destId="{4AFA0828-5D84-4ADC-AA27-43F971B29FE2}" srcOrd="0" destOrd="0" presId="urn:microsoft.com/office/officeart/2005/8/layout/lProcess2"/>
    <dgm:cxn modelId="{09C9ADC4-AA02-4422-9A32-0AF3E3C15A7C}" type="presOf" srcId="{83479047-9915-4516-918D-65F88E53090A}" destId="{88CE0D46-060E-419F-B099-A6E10578B678}" srcOrd="0" destOrd="0" presId="urn:microsoft.com/office/officeart/2005/8/layout/lProcess2"/>
    <dgm:cxn modelId="{FEAFCD64-60DB-4D48-8FD0-27BF93261DB5}" type="presOf" srcId="{C93A226D-3D71-4FE7-A309-033E4C4FB432}" destId="{5FFBC75D-3B32-4694-90AC-255BE76B6BF6}" srcOrd="0" destOrd="0" presId="urn:microsoft.com/office/officeart/2005/8/layout/lProcess2"/>
    <dgm:cxn modelId="{2E89E575-0A8E-4534-9202-D10E6E8DA4CF}" type="presOf" srcId="{D05FE725-3D07-49C2-9876-ECBBB8474D10}" destId="{8626F3CE-30F2-46AA-AC11-5BFC2E769B2C}" srcOrd="0" destOrd="0" presId="urn:microsoft.com/office/officeart/2005/8/layout/lProcess2"/>
    <dgm:cxn modelId="{7078E0FF-2EBD-4B89-A587-D513263DE659}" srcId="{83479047-9915-4516-918D-65F88E53090A}" destId="{8C7B0B14-C38F-48AE-B838-957D71CC5D78}" srcOrd="2" destOrd="0" parTransId="{3F1FBFED-2909-4061-81C6-3F7C33970E00}" sibTransId="{0FB618A4-BE03-4BB5-9D1A-085B8B84DC0B}"/>
    <dgm:cxn modelId="{69052FA0-C95F-4E3F-9502-59741C93D5C4}" type="presOf" srcId="{C462D960-A2B9-4CCE-B069-F501AF2E14C7}" destId="{6E38F3F5-EF38-4563-AA75-7EE25B108ECB}" srcOrd="0" destOrd="0" presId="urn:microsoft.com/office/officeart/2005/8/layout/lProcess2"/>
    <dgm:cxn modelId="{03C9CF0B-607A-4513-B97F-AFF711D5FCA2}" srcId="{5D503039-E3A6-43BA-8D0E-695D21DCDE85}" destId="{83479047-9915-4516-918D-65F88E53090A}" srcOrd="2" destOrd="0" parTransId="{469196F6-CAE1-4843-A4B5-D276ED42452E}" sibTransId="{D65A04D6-1264-40EB-95D8-6CCC55645665}"/>
    <dgm:cxn modelId="{C770EF44-7B8E-4E57-8456-06749AB0154C}" type="presOf" srcId="{426FE24C-1E8B-4112-B15C-4F43ACBAE75A}" destId="{98DA3088-06F0-4949-975C-8E362F665EB9}" srcOrd="0" destOrd="0" presId="urn:microsoft.com/office/officeart/2005/8/layout/lProcess2"/>
    <dgm:cxn modelId="{5AC8A2DC-3A91-4C81-A543-D7F015D6A4DD}" type="presOf" srcId="{92F39F51-88FF-4124-8357-7543B7905EDA}" destId="{346AAEE4-7179-44FB-A247-3C1FD406CFC6}" srcOrd="0" destOrd="0" presId="urn:microsoft.com/office/officeart/2005/8/layout/lProcess2"/>
    <dgm:cxn modelId="{8239737B-0DE3-4B37-934F-165790143C96}" type="presParOf" srcId="{2EF9F336-DEC3-46CF-AAC5-C41CAB4DFEE2}" destId="{82787948-5744-4B84-91CB-96B9E24F93A5}" srcOrd="0" destOrd="0" presId="urn:microsoft.com/office/officeart/2005/8/layout/lProcess2"/>
    <dgm:cxn modelId="{1182E806-A679-47F2-91D8-4F1C954E8FDC}" type="presParOf" srcId="{82787948-5744-4B84-91CB-96B9E24F93A5}" destId="{8626F3CE-30F2-46AA-AC11-5BFC2E769B2C}" srcOrd="0" destOrd="0" presId="urn:microsoft.com/office/officeart/2005/8/layout/lProcess2"/>
    <dgm:cxn modelId="{F9048C8C-B947-4324-B1BE-BED9AAD2CAD1}" type="presParOf" srcId="{82787948-5744-4B84-91CB-96B9E24F93A5}" destId="{BB3FB2BB-59A8-41E2-B65F-5D5AE7447CD8}" srcOrd="1" destOrd="0" presId="urn:microsoft.com/office/officeart/2005/8/layout/lProcess2"/>
    <dgm:cxn modelId="{68AE7BF5-74A0-43FF-9852-5F76E114EEA2}" type="presParOf" srcId="{82787948-5744-4B84-91CB-96B9E24F93A5}" destId="{DF0C3B3C-76DE-4773-BC79-AD77A0C8CB83}" srcOrd="2" destOrd="0" presId="urn:microsoft.com/office/officeart/2005/8/layout/lProcess2"/>
    <dgm:cxn modelId="{647486D3-D484-4E75-BBEB-6F408CBBA653}" type="presParOf" srcId="{DF0C3B3C-76DE-4773-BC79-AD77A0C8CB83}" destId="{4C34D077-C1F2-438B-8EA0-891B88882DAF}" srcOrd="0" destOrd="0" presId="urn:microsoft.com/office/officeart/2005/8/layout/lProcess2"/>
    <dgm:cxn modelId="{1FCCF8A5-91F5-4CE3-BCA7-576E939CF401}" type="presParOf" srcId="{4C34D077-C1F2-438B-8EA0-891B88882DAF}" destId="{A3C5A04C-08FF-4097-8E84-8297BAA0014B}" srcOrd="0" destOrd="0" presId="urn:microsoft.com/office/officeart/2005/8/layout/lProcess2"/>
    <dgm:cxn modelId="{94D293EA-5708-4239-BF19-C2EA91793C71}" type="presParOf" srcId="{4C34D077-C1F2-438B-8EA0-891B88882DAF}" destId="{73359FFC-1320-4CB5-9EEF-B67AF5F2322E}" srcOrd="1" destOrd="0" presId="urn:microsoft.com/office/officeart/2005/8/layout/lProcess2"/>
    <dgm:cxn modelId="{A4D0647F-4AD8-403C-B1EE-D7A0E6559684}" type="presParOf" srcId="{4C34D077-C1F2-438B-8EA0-891B88882DAF}" destId="{7C67B458-C382-40D4-B113-1602A816AB82}" srcOrd="2" destOrd="0" presId="urn:microsoft.com/office/officeart/2005/8/layout/lProcess2"/>
    <dgm:cxn modelId="{FD98B352-693D-4191-BEB1-A0A685F71D54}" type="presParOf" srcId="{4C34D077-C1F2-438B-8EA0-891B88882DAF}" destId="{E06EB414-8D18-4A98-A182-E7DAC3A88809}" srcOrd="3" destOrd="0" presId="urn:microsoft.com/office/officeart/2005/8/layout/lProcess2"/>
    <dgm:cxn modelId="{D7F375DD-44AD-4614-8FE7-6CB37CF70C60}" type="presParOf" srcId="{4C34D077-C1F2-438B-8EA0-891B88882DAF}" destId="{98DA3088-06F0-4949-975C-8E362F665EB9}" srcOrd="4" destOrd="0" presId="urn:microsoft.com/office/officeart/2005/8/layout/lProcess2"/>
    <dgm:cxn modelId="{617CE09F-BA17-41E7-9550-EDD108BEFB62}" type="presParOf" srcId="{4C34D077-C1F2-438B-8EA0-891B88882DAF}" destId="{9C9AD121-EE78-4748-B5B6-B186532ACE38}" srcOrd="5" destOrd="0" presId="urn:microsoft.com/office/officeart/2005/8/layout/lProcess2"/>
    <dgm:cxn modelId="{63BD18BB-2EBB-493C-8431-47F242741F24}" type="presParOf" srcId="{4C34D077-C1F2-438B-8EA0-891B88882DAF}" destId="{8D10CB66-C26A-4490-BEB3-FE72BB4F02E0}" srcOrd="6" destOrd="0" presId="urn:microsoft.com/office/officeart/2005/8/layout/lProcess2"/>
    <dgm:cxn modelId="{6384EBEA-ADA7-48BE-93C0-EE7D3DD08FA8}" type="presParOf" srcId="{4C34D077-C1F2-438B-8EA0-891B88882DAF}" destId="{AEB02DF9-4411-4A71-AAD8-76718779592F}" srcOrd="7" destOrd="0" presId="urn:microsoft.com/office/officeart/2005/8/layout/lProcess2"/>
    <dgm:cxn modelId="{217ADFC4-74C1-4C3E-B64C-C98924E6EEEC}" type="presParOf" srcId="{4C34D077-C1F2-438B-8EA0-891B88882DAF}" destId="{6E38F3F5-EF38-4563-AA75-7EE25B108ECB}" srcOrd="8" destOrd="0" presId="urn:microsoft.com/office/officeart/2005/8/layout/lProcess2"/>
    <dgm:cxn modelId="{C6124010-E389-4436-B7CA-17207B128238}" type="presParOf" srcId="{2EF9F336-DEC3-46CF-AAC5-C41CAB4DFEE2}" destId="{9A36C865-72D3-498A-BF0D-2EA9C83C37B6}" srcOrd="1" destOrd="0" presId="urn:microsoft.com/office/officeart/2005/8/layout/lProcess2"/>
    <dgm:cxn modelId="{0BF1BC72-0764-4D39-91FF-9C41BFE4ADDD}" type="presParOf" srcId="{2EF9F336-DEC3-46CF-AAC5-C41CAB4DFEE2}" destId="{ACE65A48-1DB7-4FC1-A634-C3EB1ECA6273}" srcOrd="2" destOrd="0" presId="urn:microsoft.com/office/officeart/2005/8/layout/lProcess2"/>
    <dgm:cxn modelId="{24866FF7-DB31-4C28-9A9C-F75529418CC3}" type="presParOf" srcId="{ACE65A48-1DB7-4FC1-A634-C3EB1ECA6273}" destId="{78248631-B0FE-4C14-BA31-4D79DC6D65ED}" srcOrd="0" destOrd="0" presId="urn:microsoft.com/office/officeart/2005/8/layout/lProcess2"/>
    <dgm:cxn modelId="{B2CF2830-D9C9-421A-9695-99569B9F4693}" type="presParOf" srcId="{ACE65A48-1DB7-4FC1-A634-C3EB1ECA6273}" destId="{8D984FE0-08A1-47C5-92B9-5B48753AF81A}" srcOrd="1" destOrd="0" presId="urn:microsoft.com/office/officeart/2005/8/layout/lProcess2"/>
    <dgm:cxn modelId="{BF29171B-1E60-4AF2-8658-034E52CB43D5}" type="presParOf" srcId="{ACE65A48-1DB7-4FC1-A634-C3EB1ECA6273}" destId="{A00A1445-DD01-4C7A-B785-C1DA0E38AB24}" srcOrd="2" destOrd="0" presId="urn:microsoft.com/office/officeart/2005/8/layout/lProcess2"/>
    <dgm:cxn modelId="{FDD94419-22F3-47E5-8E2D-A6BFFBDCA0E1}" type="presParOf" srcId="{A00A1445-DD01-4C7A-B785-C1DA0E38AB24}" destId="{C125CFAB-496C-4FCD-8843-A6B2AA74B440}" srcOrd="0" destOrd="0" presId="urn:microsoft.com/office/officeart/2005/8/layout/lProcess2"/>
    <dgm:cxn modelId="{8E61E17C-C426-45FF-800B-653697330B3A}" type="presParOf" srcId="{C125CFAB-496C-4FCD-8843-A6B2AA74B440}" destId="{75D26680-3ADF-4BF1-BCB8-32A9C21830A9}" srcOrd="0" destOrd="0" presId="urn:microsoft.com/office/officeart/2005/8/layout/lProcess2"/>
    <dgm:cxn modelId="{67CAEFB3-17C5-4556-ABE0-68FEA7A83386}" type="presParOf" srcId="{C125CFAB-496C-4FCD-8843-A6B2AA74B440}" destId="{F2F552C9-7B3B-4FB5-86CB-283BF9E5B7EC}" srcOrd="1" destOrd="0" presId="urn:microsoft.com/office/officeart/2005/8/layout/lProcess2"/>
    <dgm:cxn modelId="{1638BA08-1750-4BAE-8EEB-02975D9911F0}" type="presParOf" srcId="{C125CFAB-496C-4FCD-8843-A6B2AA74B440}" destId="{4AFA0828-5D84-4ADC-AA27-43F971B29FE2}" srcOrd="2" destOrd="0" presId="urn:microsoft.com/office/officeart/2005/8/layout/lProcess2"/>
    <dgm:cxn modelId="{6865C892-3B6B-41D5-9D58-8D27DC1021ED}" type="presParOf" srcId="{C125CFAB-496C-4FCD-8843-A6B2AA74B440}" destId="{362B4C01-37B3-464D-B32D-6EEB02EFFC64}" srcOrd="3" destOrd="0" presId="urn:microsoft.com/office/officeart/2005/8/layout/lProcess2"/>
    <dgm:cxn modelId="{A3CD7E2F-6FBF-41AD-B1F9-9412D23B858C}" type="presParOf" srcId="{C125CFAB-496C-4FCD-8843-A6B2AA74B440}" destId="{1A7BD939-0A13-458D-A159-B23B29A2B66E}" srcOrd="4" destOrd="0" presId="urn:microsoft.com/office/officeart/2005/8/layout/lProcess2"/>
    <dgm:cxn modelId="{9DEC971D-3978-4481-A8D4-050CD5E8789C}" type="presParOf" srcId="{C125CFAB-496C-4FCD-8843-A6B2AA74B440}" destId="{8111CB0F-BA28-452F-9BB9-933DF3958D75}" srcOrd="5" destOrd="0" presId="urn:microsoft.com/office/officeart/2005/8/layout/lProcess2"/>
    <dgm:cxn modelId="{FFE2D0F0-E8EE-4894-A192-13F822322741}" type="presParOf" srcId="{C125CFAB-496C-4FCD-8843-A6B2AA74B440}" destId="{5E96E982-56FC-4A22-B9AE-D1C83F86216F}" srcOrd="6" destOrd="0" presId="urn:microsoft.com/office/officeart/2005/8/layout/lProcess2"/>
    <dgm:cxn modelId="{3E98E2D3-DB10-4399-9E1C-C0204FBED6FA}" type="presParOf" srcId="{C125CFAB-496C-4FCD-8843-A6B2AA74B440}" destId="{A00D28A6-2C32-4FA7-A2EB-9A5E02F80634}" srcOrd="7" destOrd="0" presId="urn:microsoft.com/office/officeart/2005/8/layout/lProcess2"/>
    <dgm:cxn modelId="{58BF3504-1BB4-4963-A9E3-3C1C07E8867E}" type="presParOf" srcId="{C125CFAB-496C-4FCD-8843-A6B2AA74B440}" destId="{110BA141-2DF4-4978-BE69-F30DE836E23C}" srcOrd="8" destOrd="0" presId="urn:microsoft.com/office/officeart/2005/8/layout/lProcess2"/>
    <dgm:cxn modelId="{EF9FFFD0-F1AC-4CCC-BA71-602962AE6137}" type="presParOf" srcId="{C125CFAB-496C-4FCD-8843-A6B2AA74B440}" destId="{0FC64EBB-40CB-4F8D-9C2B-D7F574F28A43}" srcOrd="9" destOrd="0" presId="urn:microsoft.com/office/officeart/2005/8/layout/lProcess2"/>
    <dgm:cxn modelId="{76C7ABB9-9DA3-4D2E-8046-A87736EAC586}" type="presParOf" srcId="{C125CFAB-496C-4FCD-8843-A6B2AA74B440}" destId="{346AAEE4-7179-44FB-A247-3C1FD406CFC6}" srcOrd="10" destOrd="0" presId="urn:microsoft.com/office/officeart/2005/8/layout/lProcess2"/>
    <dgm:cxn modelId="{36A4E570-3CE7-4993-BBD7-698D0E30F461}" type="presParOf" srcId="{C125CFAB-496C-4FCD-8843-A6B2AA74B440}" destId="{3CB0D24E-8754-4AD0-8C34-FB42CA81CDA0}" srcOrd="11" destOrd="0" presId="urn:microsoft.com/office/officeart/2005/8/layout/lProcess2"/>
    <dgm:cxn modelId="{4B85A516-272B-4BF0-A44D-D50C5A9FC883}" type="presParOf" srcId="{C125CFAB-496C-4FCD-8843-A6B2AA74B440}" destId="{5A803BE3-FC4B-4BB9-83AC-466C5A5138D6}" srcOrd="12" destOrd="0" presId="urn:microsoft.com/office/officeart/2005/8/layout/lProcess2"/>
    <dgm:cxn modelId="{DCC70D24-66CE-4A63-9641-EDDB2F7B5DF6}" type="presParOf" srcId="{2EF9F336-DEC3-46CF-AAC5-C41CAB4DFEE2}" destId="{13402045-660C-4922-80B2-10A6F3ADBB32}" srcOrd="3" destOrd="0" presId="urn:microsoft.com/office/officeart/2005/8/layout/lProcess2"/>
    <dgm:cxn modelId="{5FAF1FAE-BD1C-4DB2-B4AA-2A91DAC6A756}" type="presParOf" srcId="{2EF9F336-DEC3-46CF-AAC5-C41CAB4DFEE2}" destId="{5B2D5213-4358-4C05-AEBB-D1F852989E42}" srcOrd="4" destOrd="0" presId="urn:microsoft.com/office/officeart/2005/8/layout/lProcess2"/>
    <dgm:cxn modelId="{511D7C74-4EA6-4C50-8FC2-DC67E822411F}" type="presParOf" srcId="{5B2D5213-4358-4C05-AEBB-D1F852989E42}" destId="{88CE0D46-060E-419F-B099-A6E10578B678}" srcOrd="0" destOrd="0" presId="urn:microsoft.com/office/officeart/2005/8/layout/lProcess2"/>
    <dgm:cxn modelId="{B898EA75-F92C-4D34-A142-F4C3072FD3BD}" type="presParOf" srcId="{5B2D5213-4358-4C05-AEBB-D1F852989E42}" destId="{7A1B9C28-E096-4963-BE87-41BA732CEFBB}" srcOrd="1" destOrd="0" presId="urn:microsoft.com/office/officeart/2005/8/layout/lProcess2"/>
    <dgm:cxn modelId="{2F4B6E4E-033B-43FF-A04E-B37182EF11DB}" type="presParOf" srcId="{5B2D5213-4358-4C05-AEBB-D1F852989E42}" destId="{34118D8E-4331-4EED-871E-E2CF19732100}" srcOrd="2" destOrd="0" presId="urn:microsoft.com/office/officeart/2005/8/layout/lProcess2"/>
    <dgm:cxn modelId="{162E1AEE-7934-47BB-A92C-0350E1745944}" type="presParOf" srcId="{34118D8E-4331-4EED-871E-E2CF19732100}" destId="{255E8A97-DE52-4193-B8C3-B8B20F9DF64D}" srcOrd="0" destOrd="0" presId="urn:microsoft.com/office/officeart/2005/8/layout/lProcess2"/>
    <dgm:cxn modelId="{D6E87424-F071-4506-BA37-FCBE4B824333}" type="presParOf" srcId="{255E8A97-DE52-4193-B8C3-B8B20F9DF64D}" destId="{0269A323-5738-41AF-ACAF-A19835C67595}" srcOrd="0" destOrd="0" presId="urn:microsoft.com/office/officeart/2005/8/layout/lProcess2"/>
    <dgm:cxn modelId="{F45583A2-9BAB-4BB8-BE27-C1257B818879}" type="presParOf" srcId="{255E8A97-DE52-4193-B8C3-B8B20F9DF64D}" destId="{6649DA07-0399-4D31-A4A7-53A563E18BEB}" srcOrd="1" destOrd="0" presId="urn:microsoft.com/office/officeart/2005/8/layout/lProcess2"/>
    <dgm:cxn modelId="{BFB76ABA-CC1D-4DE0-A3C8-FCF9345302CF}" type="presParOf" srcId="{255E8A97-DE52-4193-B8C3-B8B20F9DF64D}" destId="{29EA2847-2FE9-4358-87F4-580B2797F7CC}" srcOrd="2" destOrd="0" presId="urn:microsoft.com/office/officeart/2005/8/layout/lProcess2"/>
    <dgm:cxn modelId="{98FD07A9-CB7C-43C9-BB61-89A1E3DDDAF7}" type="presParOf" srcId="{255E8A97-DE52-4193-B8C3-B8B20F9DF64D}" destId="{D6D0CB8C-EDDC-4639-BFEF-4B6F2509A101}" srcOrd="3" destOrd="0" presId="urn:microsoft.com/office/officeart/2005/8/layout/lProcess2"/>
    <dgm:cxn modelId="{8603ADE7-88B6-429B-A4FB-12DE243C604A}" type="presParOf" srcId="{255E8A97-DE52-4193-B8C3-B8B20F9DF64D}" destId="{7E08C663-6B59-45F9-B118-D448855C0FED}" srcOrd="4" destOrd="0" presId="urn:microsoft.com/office/officeart/2005/8/layout/lProcess2"/>
    <dgm:cxn modelId="{317B1069-A32F-41F7-AC54-F32D62F1DBA1}" type="presParOf" srcId="{255E8A97-DE52-4193-B8C3-B8B20F9DF64D}" destId="{8E152846-2FD9-4CCE-9ECB-2B1D25F38839}" srcOrd="5" destOrd="0" presId="urn:microsoft.com/office/officeart/2005/8/layout/lProcess2"/>
    <dgm:cxn modelId="{C9660858-32FF-4FD6-90AB-7BFA9F3F11CC}" type="presParOf" srcId="{255E8A97-DE52-4193-B8C3-B8B20F9DF64D}" destId="{DE7FE032-E6C5-4634-AAC6-F6231C126E05}" srcOrd="6" destOrd="0" presId="urn:microsoft.com/office/officeart/2005/8/layout/lProcess2"/>
    <dgm:cxn modelId="{9DC9CE17-C9A9-4756-91FD-1B99C19EDDC9}" type="presParOf" srcId="{2EF9F336-DEC3-46CF-AAC5-C41CAB4DFEE2}" destId="{8A2FBF2B-028A-4332-B347-DFF8573340CA}" srcOrd="5" destOrd="0" presId="urn:microsoft.com/office/officeart/2005/8/layout/lProcess2"/>
    <dgm:cxn modelId="{EADF0A48-F69A-4ECA-B6F4-6B37E0C19143}" type="presParOf" srcId="{2EF9F336-DEC3-46CF-AAC5-C41CAB4DFEE2}" destId="{4EBE65A8-4FAA-4EAC-B0B2-D9C545406C6B}" srcOrd="6" destOrd="0" presId="urn:microsoft.com/office/officeart/2005/8/layout/lProcess2"/>
    <dgm:cxn modelId="{A078850E-23CA-4EFF-AF8D-AB6595BDFFEC}" type="presParOf" srcId="{4EBE65A8-4FAA-4EAC-B0B2-D9C545406C6B}" destId="{5FFBC75D-3B32-4694-90AC-255BE76B6BF6}" srcOrd="0" destOrd="0" presId="urn:microsoft.com/office/officeart/2005/8/layout/lProcess2"/>
    <dgm:cxn modelId="{D497674A-5C19-4FBE-B3C1-27962DBAD8BE}" type="presParOf" srcId="{4EBE65A8-4FAA-4EAC-B0B2-D9C545406C6B}" destId="{27AF710D-F38B-4A67-A623-3FF67DC8057A}" srcOrd="1" destOrd="0" presId="urn:microsoft.com/office/officeart/2005/8/layout/lProcess2"/>
    <dgm:cxn modelId="{6BE08C71-BB3C-4594-A63D-137D7C7FA593}" type="presParOf" srcId="{4EBE65A8-4FAA-4EAC-B0B2-D9C545406C6B}" destId="{BF33A342-0DFC-41ED-8408-2766F9849E4A}" srcOrd="2" destOrd="0" presId="urn:microsoft.com/office/officeart/2005/8/layout/lProcess2"/>
    <dgm:cxn modelId="{5FF00A90-E2BE-4BA6-B5AB-9AC3C53232FD}" type="presParOf" srcId="{BF33A342-0DFC-41ED-8408-2766F9849E4A}" destId="{F0D04D22-862D-4B3F-AB66-04AF50BA3738}" srcOrd="0" destOrd="0" presId="urn:microsoft.com/office/officeart/2005/8/layout/lProcess2"/>
    <dgm:cxn modelId="{AB6D9CE9-847D-4EE9-AB1F-D1050C9E7882}" type="presParOf" srcId="{F0D04D22-862D-4B3F-AB66-04AF50BA3738}" destId="{5CA9ED1C-9DB5-43AD-84EB-11F4A80BC06A}" srcOrd="0" destOrd="0" presId="urn:microsoft.com/office/officeart/2005/8/layout/lProcess2"/>
    <dgm:cxn modelId="{B29B2FDE-0AAA-4A0E-87F1-0A8D65ED200F}" type="presParOf" srcId="{F0D04D22-862D-4B3F-AB66-04AF50BA3738}" destId="{A5E80324-E4D5-44FD-957D-ABD84981C477}" srcOrd="1" destOrd="0" presId="urn:microsoft.com/office/officeart/2005/8/layout/lProcess2"/>
    <dgm:cxn modelId="{380F797C-E262-4160-A386-F2A65EF4DBA5}" type="presParOf" srcId="{F0D04D22-862D-4B3F-AB66-04AF50BA3738}" destId="{E2A87AE0-29F9-4789-92F8-322B8922D573}"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E818CE2-062D-4337-8184-D1BA4AC609F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339F10C5-39F1-4FE6-9D16-BDA2AB9E3045}">
      <dgm:prSet phldrT="[Текст]" custT="1"/>
      <dgm:spPr>
        <a:solidFill>
          <a:srgbClr val="FFC000"/>
        </a:solidFill>
      </dgm:spPr>
      <dgm:t>
        <a:bodyPr/>
        <a:lstStyle/>
        <a:p>
          <a:r>
            <a:rPr lang="ru-RU" sz="900" dirty="0" smtClean="0">
              <a:solidFill>
                <a:schemeClr val="tx1"/>
              </a:solidFill>
            </a:rPr>
            <a:t>ЦИАМ</a:t>
          </a:r>
          <a:endParaRPr lang="ru-RU" sz="900" dirty="0">
            <a:solidFill>
              <a:schemeClr val="tx1"/>
            </a:solidFill>
          </a:endParaRPr>
        </a:p>
      </dgm:t>
    </dgm:pt>
    <dgm:pt modelId="{DF89B21C-B23F-4E56-AC0A-9844CFDA64BB}" type="parTrans" cxnId="{8A722737-36A0-4EFF-AAAE-44E414F35661}">
      <dgm:prSet/>
      <dgm:spPr/>
      <dgm:t>
        <a:bodyPr/>
        <a:lstStyle/>
        <a:p>
          <a:endParaRPr lang="ru-RU" sz="900"/>
        </a:p>
      </dgm:t>
    </dgm:pt>
    <dgm:pt modelId="{FEB4A7C4-E4FC-412C-99FF-DB074E445AEC}" type="sibTrans" cxnId="{8A722737-36A0-4EFF-AAAE-44E414F35661}">
      <dgm:prSet/>
      <dgm:spPr/>
      <dgm:t>
        <a:bodyPr/>
        <a:lstStyle/>
        <a:p>
          <a:endParaRPr lang="ru-RU" sz="900"/>
        </a:p>
      </dgm:t>
    </dgm:pt>
    <dgm:pt modelId="{35AE0994-29F9-45B6-BA2A-69C13FAD482F}">
      <dgm:prSet phldrT="[Текст]" custT="1"/>
      <dgm:spPr>
        <a:solidFill>
          <a:srgbClr val="00B0F0"/>
        </a:solidFill>
      </dgm:spPr>
      <dgm:t>
        <a:bodyPr/>
        <a:lstStyle/>
        <a:p>
          <a:r>
            <a:rPr lang="ru-RU" sz="900" dirty="0" smtClean="0">
              <a:solidFill>
                <a:schemeClr val="bg2"/>
              </a:solidFill>
            </a:rPr>
            <a:t>ЦАГИ</a:t>
          </a:r>
          <a:endParaRPr lang="ru-RU" sz="900" dirty="0">
            <a:solidFill>
              <a:schemeClr val="bg2"/>
            </a:solidFill>
          </a:endParaRPr>
        </a:p>
      </dgm:t>
    </dgm:pt>
    <dgm:pt modelId="{71B40804-76B4-4C9D-BE44-F28F8050C009}" type="parTrans" cxnId="{48A9EBFA-436B-4993-8C8A-263D0EBE5F5A}">
      <dgm:prSet/>
      <dgm:spPr/>
      <dgm:t>
        <a:bodyPr/>
        <a:lstStyle/>
        <a:p>
          <a:endParaRPr lang="ru-RU" sz="900"/>
        </a:p>
      </dgm:t>
    </dgm:pt>
    <dgm:pt modelId="{C3B240B3-5E58-4985-8E19-AF25898BD599}" type="sibTrans" cxnId="{48A9EBFA-436B-4993-8C8A-263D0EBE5F5A}">
      <dgm:prSet/>
      <dgm:spPr/>
      <dgm:t>
        <a:bodyPr/>
        <a:lstStyle/>
        <a:p>
          <a:endParaRPr lang="ru-RU" sz="900"/>
        </a:p>
      </dgm:t>
    </dgm:pt>
    <dgm:pt modelId="{4F48B848-E82C-4976-BEE2-C9207B53319A}">
      <dgm:prSet phldrT="[Текст]" custT="1"/>
      <dgm:spPr>
        <a:solidFill>
          <a:srgbClr val="92D050"/>
        </a:solidFill>
      </dgm:spPr>
      <dgm:t>
        <a:bodyPr/>
        <a:lstStyle/>
        <a:p>
          <a:r>
            <a:rPr lang="ru-RU" sz="900" dirty="0" err="1" smtClean="0">
              <a:solidFill>
                <a:schemeClr val="tx1"/>
              </a:solidFill>
            </a:rPr>
            <a:t>ГосНИИАС</a:t>
          </a:r>
          <a:endParaRPr lang="ru-RU" sz="900" dirty="0">
            <a:solidFill>
              <a:schemeClr val="tx1"/>
            </a:solidFill>
          </a:endParaRPr>
        </a:p>
      </dgm:t>
    </dgm:pt>
    <dgm:pt modelId="{B837CAE3-344D-4047-9EFA-FC75F685B994}" type="parTrans" cxnId="{10815B96-F8CE-456C-8340-605D674DA2A6}">
      <dgm:prSet/>
      <dgm:spPr/>
      <dgm:t>
        <a:bodyPr/>
        <a:lstStyle/>
        <a:p>
          <a:endParaRPr lang="ru-RU" sz="900"/>
        </a:p>
      </dgm:t>
    </dgm:pt>
    <dgm:pt modelId="{F3D1F829-65ED-4518-8F16-E1412E28D7E8}" type="sibTrans" cxnId="{10815B96-F8CE-456C-8340-605D674DA2A6}">
      <dgm:prSet/>
      <dgm:spPr/>
      <dgm:t>
        <a:bodyPr/>
        <a:lstStyle/>
        <a:p>
          <a:endParaRPr lang="ru-RU" sz="900"/>
        </a:p>
      </dgm:t>
    </dgm:pt>
    <dgm:pt modelId="{616B4908-EF32-4886-9D43-671B5F792704}">
      <dgm:prSet phldrT="[Текст]" custT="1"/>
      <dgm:spPr/>
      <dgm:t>
        <a:bodyPr/>
        <a:lstStyle/>
        <a:p>
          <a:r>
            <a:rPr lang="ru-RU" sz="900" dirty="0" err="1" smtClean="0"/>
            <a:t>СибНИА</a:t>
          </a:r>
          <a:endParaRPr lang="ru-RU" sz="900" dirty="0"/>
        </a:p>
      </dgm:t>
    </dgm:pt>
    <dgm:pt modelId="{3921A92C-69E3-4BFF-BF25-AA831EA4AF5A}" type="parTrans" cxnId="{05B92135-991A-4A4B-B061-5EC31B07BE61}">
      <dgm:prSet/>
      <dgm:spPr/>
      <dgm:t>
        <a:bodyPr/>
        <a:lstStyle/>
        <a:p>
          <a:endParaRPr lang="ru-RU" sz="900"/>
        </a:p>
      </dgm:t>
    </dgm:pt>
    <dgm:pt modelId="{4EC0E8A4-CF1A-4996-8D69-D81513D07133}" type="sibTrans" cxnId="{05B92135-991A-4A4B-B061-5EC31B07BE61}">
      <dgm:prSet/>
      <dgm:spPr/>
      <dgm:t>
        <a:bodyPr/>
        <a:lstStyle/>
        <a:p>
          <a:endParaRPr lang="ru-RU" sz="900"/>
        </a:p>
      </dgm:t>
    </dgm:pt>
    <dgm:pt modelId="{F3A67AEC-C2AB-496F-B27F-10C86A7CEE39}" type="pres">
      <dgm:prSet presAssocID="{0E818CE2-062D-4337-8184-D1BA4AC609FE}" presName="diagram" presStyleCnt="0">
        <dgm:presLayoutVars>
          <dgm:dir/>
          <dgm:resizeHandles val="exact"/>
        </dgm:presLayoutVars>
      </dgm:prSet>
      <dgm:spPr/>
      <dgm:t>
        <a:bodyPr/>
        <a:lstStyle/>
        <a:p>
          <a:endParaRPr lang="ru-RU"/>
        </a:p>
      </dgm:t>
    </dgm:pt>
    <dgm:pt modelId="{63103A8A-E4AC-4C1F-8500-DAD2E42A0206}" type="pres">
      <dgm:prSet presAssocID="{339F10C5-39F1-4FE6-9D16-BDA2AB9E3045}" presName="node" presStyleLbl="node1" presStyleIdx="0" presStyleCnt="4">
        <dgm:presLayoutVars>
          <dgm:bulletEnabled val="1"/>
        </dgm:presLayoutVars>
      </dgm:prSet>
      <dgm:spPr/>
      <dgm:t>
        <a:bodyPr/>
        <a:lstStyle/>
        <a:p>
          <a:endParaRPr lang="ru-RU"/>
        </a:p>
      </dgm:t>
    </dgm:pt>
    <dgm:pt modelId="{6AAABD44-A10A-48FE-904E-F7E43F8363F5}" type="pres">
      <dgm:prSet presAssocID="{FEB4A7C4-E4FC-412C-99FF-DB074E445AEC}" presName="sibTrans" presStyleCnt="0"/>
      <dgm:spPr/>
    </dgm:pt>
    <dgm:pt modelId="{F0443B90-DF2A-4C89-8BBA-72029F5456EC}" type="pres">
      <dgm:prSet presAssocID="{35AE0994-29F9-45B6-BA2A-69C13FAD482F}" presName="node" presStyleLbl="node1" presStyleIdx="1" presStyleCnt="4">
        <dgm:presLayoutVars>
          <dgm:bulletEnabled val="1"/>
        </dgm:presLayoutVars>
      </dgm:prSet>
      <dgm:spPr/>
      <dgm:t>
        <a:bodyPr/>
        <a:lstStyle/>
        <a:p>
          <a:endParaRPr lang="ru-RU"/>
        </a:p>
      </dgm:t>
    </dgm:pt>
    <dgm:pt modelId="{EC96C1C2-6C7C-4B47-A1DD-3D9971C62668}" type="pres">
      <dgm:prSet presAssocID="{C3B240B3-5E58-4985-8E19-AF25898BD599}" presName="sibTrans" presStyleCnt="0"/>
      <dgm:spPr/>
    </dgm:pt>
    <dgm:pt modelId="{B0469974-FC48-436A-B1C9-B26F3F482908}" type="pres">
      <dgm:prSet presAssocID="{4F48B848-E82C-4976-BEE2-C9207B53319A}" presName="node" presStyleLbl="node1" presStyleIdx="2" presStyleCnt="4">
        <dgm:presLayoutVars>
          <dgm:bulletEnabled val="1"/>
        </dgm:presLayoutVars>
      </dgm:prSet>
      <dgm:spPr/>
      <dgm:t>
        <a:bodyPr/>
        <a:lstStyle/>
        <a:p>
          <a:endParaRPr lang="ru-RU"/>
        </a:p>
      </dgm:t>
    </dgm:pt>
    <dgm:pt modelId="{5ABDE2A2-E118-468C-94D9-27EE60B5099C}" type="pres">
      <dgm:prSet presAssocID="{F3D1F829-65ED-4518-8F16-E1412E28D7E8}" presName="sibTrans" presStyleCnt="0"/>
      <dgm:spPr/>
    </dgm:pt>
    <dgm:pt modelId="{A2264E76-F411-444F-8DA7-E4A11BB0305D}" type="pres">
      <dgm:prSet presAssocID="{616B4908-EF32-4886-9D43-671B5F792704}" presName="node" presStyleLbl="node1" presStyleIdx="3" presStyleCnt="4">
        <dgm:presLayoutVars>
          <dgm:bulletEnabled val="1"/>
        </dgm:presLayoutVars>
      </dgm:prSet>
      <dgm:spPr/>
      <dgm:t>
        <a:bodyPr/>
        <a:lstStyle/>
        <a:p>
          <a:endParaRPr lang="ru-RU"/>
        </a:p>
      </dgm:t>
    </dgm:pt>
  </dgm:ptLst>
  <dgm:cxnLst>
    <dgm:cxn modelId="{8E6F12AE-8832-4121-BC4E-651BDA85B6FE}" type="presOf" srcId="{616B4908-EF32-4886-9D43-671B5F792704}" destId="{A2264E76-F411-444F-8DA7-E4A11BB0305D}" srcOrd="0" destOrd="0" presId="urn:microsoft.com/office/officeart/2005/8/layout/default"/>
    <dgm:cxn modelId="{614A9868-D04C-4D48-823B-E702DA4FC84D}" type="presOf" srcId="{0E818CE2-062D-4337-8184-D1BA4AC609FE}" destId="{F3A67AEC-C2AB-496F-B27F-10C86A7CEE39}" srcOrd="0" destOrd="0" presId="urn:microsoft.com/office/officeart/2005/8/layout/default"/>
    <dgm:cxn modelId="{48A9EBFA-436B-4993-8C8A-263D0EBE5F5A}" srcId="{0E818CE2-062D-4337-8184-D1BA4AC609FE}" destId="{35AE0994-29F9-45B6-BA2A-69C13FAD482F}" srcOrd="1" destOrd="0" parTransId="{71B40804-76B4-4C9D-BE44-F28F8050C009}" sibTransId="{C3B240B3-5E58-4985-8E19-AF25898BD599}"/>
    <dgm:cxn modelId="{10815B96-F8CE-456C-8340-605D674DA2A6}" srcId="{0E818CE2-062D-4337-8184-D1BA4AC609FE}" destId="{4F48B848-E82C-4976-BEE2-C9207B53319A}" srcOrd="2" destOrd="0" parTransId="{B837CAE3-344D-4047-9EFA-FC75F685B994}" sibTransId="{F3D1F829-65ED-4518-8F16-E1412E28D7E8}"/>
    <dgm:cxn modelId="{4D76D6C7-0094-45AC-9199-C85DA30E7326}" type="presOf" srcId="{4F48B848-E82C-4976-BEE2-C9207B53319A}" destId="{B0469974-FC48-436A-B1C9-B26F3F482908}" srcOrd="0" destOrd="0" presId="urn:microsoft.com/office/officeart/2005/8/layout/default"/>
    <dgm:cxn modelId="{8A722737-36A0-4EFF-AAAE-44E414F35661}" srcId="{0E818CE2-062D-4337-8184-D1BA4AC609FE}" destId="{339F10C5-39F1-4FE6-9D16-BDA2AB9E3045}" srcOrd="0" destOrd="0" parTransId="{DF89B21C-B23F-4E56-AC0A-9844CFDA64BB}" sibTransId="{FEB4A7C4-E4FC-412C-99FF-DB074E445AEC}"/>
    <dgm:cxn modelId="{D4673325-1B66-409C-8289-DF2A57161FB0}" type="presOf" srcId="{339F10C5-39F1-4FE6-9D16-BDA2AB9E3045}" destId="{63103A8A-E4AC-4C1F-8500-DAD2E42A0206}" srcOrd="0" destOrd="0" presId="urn:microsoft.com/office/officeart/2005/8/layout/default"/>
    <dgm:cxn modelId="{81909D47-8AA5-4E88-B537-BB302FFB61BF}" type="presOf" srcId="{35AE0994-29F9-45B6-BA2A-69C13FAD482F}" destId="{F0443B90-DF2A-4C89-8BBA-72029F5456EC}" srcOrd="0" destOrd="0" presId="urn:microsoft.com/office/officeart/2005/8/layout/default"/>
    <dgm:cxn modelId="{05B92135-991A-4A4B-B061-5EC31B07BE61}" srcId="{0E818CE2-062D-4337-8184-D1BA4AC609FE}" destId="{616B4908-EF32-4886-9D43-671B5F792704}" srcOrd="3" destOrd="0" parTransId="{3921A92C-69E3-4BFF-BF25-AA831EA4AF5A}" sibTransId="{4EC0E8A4-CF1A-4996-8D69-D81513D07133}"/>
    <dgm:cxn modelId="{1DBA0AA3-03FC-413C-8612-3A4AC81A7E53}" type="presParOf" srcId="{F3A67AEC-C2AB-496F-B27F-10C86A7CEE39}" destId="{63103A8A-E4AC-4C1F-8500-DAD2E42A0206}" srcOrd="0" destOrd="0" presId="urn:microsoft.com/office/officeart/2005/8/layout/default"/>
    <dgm:cxn modelId="{6762F1ED-6D04-45E9-8E60-D798739097A7}" type="presParOf" srcId="{F3A67AEC-C2AB-496F-B27F-10C86A7CEE39}" destId="{6AAABD44-A10A-48FE-904E-F7E43F8363F5}" srcOrd="1" destOrd="0" presId="urn:microsoft.com/office/officeart/2005/8/layout/default"/>
    <dgm:cxn modelId="{C8ED4A0E-04D4-4BBC-9B65-C9F0FAB3F9E9}" type="presParOf" srcId="{F3A67AEC-C2AB-496F-B27F-10C86A7CEE39}" destId="{F0443B90-DF2A-4C89-8BBA-72029F5456EC}" srcOrd="2" destOrd="0" presId="urn:microsoft.com/office/officeart/2005/8/layout/default"/>
    <dgm:cxn modelId="{DD961E37-1FAA-4737-9AAB-B41D46D97B11}" type="presParOf" srcId="{F3A67AEC-C2AB-496F-B27F-10C86A7CEE39}" destId="{EC96C1C2-6C7C-4B47-A1DD-3D9971C62668}" srcOrd="3" destOrd="0" presId="urn:microsoft.com/office/officeart/2005/8/layout/default"/>
    <dgm:cxn modelId="{5FBCE9BE-F436-4FB4-BC84-508C0C975C39}" type="presParOf" srcId="{F3A67AEC-C2AB-496F-B27F-10C86A7CEE39}" destId="{B0469974-FC48-436A-B1C9-B26F3F482908}" srcOrd="4" destOrd="0" presId="urn:microsoft.com/office/officeart/2005/8/layout/default"/>
    <dgm:cxn modelId="{F73DE18E-3292-4695-B25A-2B9E4DF73AD7}" type="presParOf" srcId="{F3A67AEC-C2AB-496F-B27F-10C86A7CEE39}" destId="{5ABDE2A2-E118-468C-94D9-27EE60B5099C}" srcOrd="5" destOrd="0" presId="urn:microsoft.com/office/officeart/2005/8/layout/default"/>
    <dgm:cxn modelId="{C57C46F9-87C0-416F-B7B2-9FFC3AA58787}" type="presParOf" srcId="{F3A67AEC-C2AB-496F-B27F-10C86A7CEE39}" destId="{A2264E76-F411-444F-8DA7-E4A11BB0305D}" srcOrd="6" destOrd="0" presId="urn:microsoft.com/office/officeart/2005/8/layout/default"/>
  </dgm:cxnLst>
  <dgm:bg>
    <a:noFill/>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39B19C-52F9-42E7-967E-E9EB0313649B}">
      <dsp:nvSpPr>
        <dsp:cNvPr id="0" name=""/>
        <dsp:cNvSpPr/>
      </dsp:nvSpPr>
      <dsp:spPr>
        <a:xfrm>
          <a:off x="-4973383" y="-771870"/>
          <a:ext cx="5962693" cy="5962693"/>
        </a:xfrm>
        <a:prstGeom prst="blockArc">
          <a:avLst>
            <a:gd name="adj1" fmla="val 18900000"/>
            <a:gd name="adj2" fmla="val 2700000"/>
            <a:gd name="adj3" fmla="val 36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0B7853-E9BF-45BB-8DB4-2EDE04BE898D}">
      <dsp:nvSpPr>
        <dsp:cNvPr id="0" name=""/>
        <dsp:cNvSpPr/>
      </dsp:nvSpPr>
      <dsp:spPr>
        <a:xfrm>
          <a:off x="356663" y="233204"/>
          <a:ext cx="4213063" cy="466231"/>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rgbClr val="00B050"/>
              </a:solidFill>
            </a:rPr>
            <a:t>количество проектов</a:t>
          </a:r>
          <a:r>
            <a:rPr lang="en-US" sz="1400" kern="1200" dirty="0" smtClean="0">
              <a:solidFill>
                <a:srgbClr val="00B050"/>
              </a:solidFill>
            </a:rPr>
            <a:t>, </a:t>
          </a:r>
          <a:r>
            <a:rPr lang="ru-RU" sz="1400" kern="1200" dirty="0" smtClean="0">
              <a:solidFill>
                <a:srgbClr val="00B050"/>
              </a:solidFill>
            </a:rPr>
            <a:t>выполняемых организацией по своим компетенциям</a:t>
          </a:r>
          <a:r>
            <a:rPr lang="ru-RU" sz="1400" kern="1200" dirty="0" smtClean="0">
              <a:solidFill>
                <a:schemeClr val="tx1"/>
              </a:solidFill>
            </a:rPr>
            <a:t> </a:t>
          </a:r>
          <a:endParaRPr lang="ru-RU" sz="1400" kern="1200" dirty="0">
            <a:solidFill>
              <a:schemeClr val="tx1"/>
            </a:solidFill>
          </a:endParaRPr>
        </a:p>
      </dsp:txBody>
      <dsp:txXfrm>
        <a:off x="356663" y="233204"/>
        <a:ext cx="4213063" cy="466231"/>
      </dsp:txXfrm>
    </dsp:sp>
    <dsp:sp modelId="{8A6A55B3-9741-4D31-ABAA-7E0547CAE07D}">
      <dsp:nvSpPr>
        <dsp:cNvPr id="0" name=""/>
        <dsp:cNvSpPr/>
      </dsp:nvSpPr>
      <dsp:spPr>
        <a:xfrm>
          <a:off x="65268" y="174925"/>
          <a:ext cx="582789" cy="582789"/>
        </a:xfrm>
        <a:prstGeom prst="ellipse">
          <a:avLst/>
        </a:prstGeom>
        <a:solidFill>
          <a:schemeClr val="tx1">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8B65DD-3C78-4F12-9D36-210F9967E679}">
      <dsp:nvSpPr>
        <dsp:cNvPr id="0" name=""/>
        <dsp:cNvSpPr/>
      </dsp:nvSpPr>
      <dsp:spPr>
        <a:xfrm>
          <a:off x="740170" y="854994"/>
          <a:ext cx="3829555" cy="621169"/>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rgbClr val="00B050"/>
              </a:solidFill>
              <a:latin typeface="+mj-lt"/>
            </a:rPr>
            <a:t>объем финансирования проектов, выполняемых организацией по своим компетенциям</a:t>
          </a:r>
          <a:endParaRPr lang="ru-RU" sz="1400" kern="1200" dirty="0">
            <a:solidFill>
              <a:srgbClr val="00B050"/>
            </a:solidFill>
          </a:endParaRPr>
        </a:p>
      </dsp:txBody>
      <dsp:txXfrm>
        <a:off x="740170" y="854994"/>
        <a:ext cx="3829555" cy="621169"/>
      </dsp:txXfrm>
    </dsp:sp>
    <dsp:sp modelId="{141B5F10-12BB-41F9-AFF6-95F7200DDE01}">
      <dsp:nvSpPr>
        <dsp:cNvPr id="0" name=""/>
        <dsp:cNvSpPr/>
      </dsp:nvSpPr>
      <dsp:spPr>
        <a:xfrm>
          <a:off x="448776" y="874184"/>
          <a:ext cx="582789" cy="582789"/>
        </a:xfrm>
        <a:prstGeom prst="ellipse">
          <a:avLst/>
        </a:prstGeom>
        <a:solidFill>
          <a:schemeClr val="tx1">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9410E3-8C13-4D27-A9E6-8BD2AF3660E9}">
      <dsp:nvSpPr>
        <dsp:cNvPr id="0" name=""/>
        <dsp:cNvSpPr/>
      </dsp:nvSpPr>
      <dsp:spPr>
        <a:xfrm>
          <a:off x="915539" y="1631722"/>
          <a:ext cx="3654187" cy="466231"/>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rgbClr val="0070C0"/>
              </a:solidFill>
              <a:latin typeface="+mj-lt"/>
            </a:rPr>
            <a:t>количество публикаций в рейтинговых научных журналах</a:t>
          </a:r>
          <a:endParaRPr lang="ru-RU" sz="1400" kern="1200" dirty="0">
            <a:solidFill>
              <a:srgbClr val="0070C0"/>
            </a:solidFill>
          </a:endParaRPr>
        </a:p>
      </dsp:txBody>
      <dsp:txXfrm>
        <a:off x="915539" y="1631722"/>
        <a:ext cx="3654187" cy="466231"/>
      </dsp:txXfrm>
    </dsp:sp>
    <dsp:sp modelId="{1874341B-6CE6-44F9-828A-45FD50B71671}">
      <dsp:nvSpPr>
        <dsp:cNvPr id="0" name=""/>
        <dsp:cNvSpPr/>
      </dsp:nvSpPr>
      <dsp:spPr>
        <a:xfrm>
          <a:off x="624144" y="1573443"/>
          <a:ext cx="582789" cy="582789"/>
        </a:xfrm>
        <a:prstGeom prst="ellipse">
          <a:avLst/>
        </a:prstGeom>
        <a:solidFill>
          <a:schemeClr val="tx1">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727252-A097-45DA-BC27-7E6E79079F2D}">
      <dsp:nvSpPr>
        <dsp:cNvPr id="0" name=""/>
        <dsp:cNvSpPr/>
      </dsp:nvSpPr>
      <dsp:spPr>
        <a:xfrm>
          <a:off x="915539" y="2268251"/>
          <a:ext cx="3654187" cy="590804"/>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rgbClr val="0070C0"/>
              </a:solidFill>
              <a:latin typeface="+mj-lt"/>
            </a:rPr>
            <a:t>количество полученных патентов</a:t>
          </a:r>
          <a:r>
            <a:rPr lang="en-US" sz="1400" kern="1200" dirty="0" smtClean="0">
              <a:solidFill>
                <a:srgbClr val="0070C0"/>
              </a:solidFill>
              <a:latin typeface="+mj-lt"/>
            </a:rPr>
            <a:t>, </a:t>
          </a:r>
          <a:r>
            <a:rPr lang="ru-RU" sz="1400" kern="1200" dirty="0" smtClean="0">
              <a:solidFill>
                <a:srgbClr val="0070C0"/>
              </a:solidFill>
              <a:latin typeface="+mj-lt"/>
            </a:rPr>
            <a:t>свидетельств о регистрации программы для ЭВМ/базы данных</a:t>
          </a:r>
          <a:endParaRPr lang="ru-RU" sz="1400" kern="1200" dirty="0">
            <a:solidFill>
              <a:srgbClr val="0070C0"/>
            </a:solidFill>
          </a:endParaRPr>
        </a:p>
      </dsp:txBody>
      <dsp:txXfrm>
        <a:off x="915539" y="2268251"/>
        <a:ext cx="3654187" cy="590804"/>
      </dsp:txXfrm>
    </dsp:sp>
    <dsp:sp modelId="{267CE1EF-5601-4AC6-9DC3-CDAF925C635E}">
      <dsp:nvSpPr>
        <dsp:cNvPr id="0" name=""/>
        <dsp:cNvSpPr/>
      </dsp:nvSpPr>
      <dsp:spPr>
        <a:xfrm>
          <a:off x="624144" y="2272259"/>
          <a:ext cx="582789" cy="582789"/>
        </a:xfrm>
        <a:prstGeom prst="ellipse">
          <a:avLst/>
        </a:prstGeom>
        <a:solidFill>
          <a:schemeClr val="tx1">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11BD70-090C-497C-8BC5-BAA7BF53F5A9}">
      <dsp:nvSpPr>
        <dsp:cNvPr id="0" name=""/>
        <dsp:cNvSpPr/>
      </dsp:nvSpPr>
      <dsp:spPr>
        <a:xfrm>
          <a:off x="740170" y="3029797"/>
          <a:ext cx="3829555" cy="466231"/>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rgbClr val="7030A0"/>
              </a:solidFill>
              <a:latin typeface="+mj-lt"/>
            </a:rPr>
            <a:t>количество базовых кафедр в вузах</a:t>
          </a:r>
          <a:endParaRPr lang="ru-RU" sz="1400" kern="1200" dirty="0">
            <a:solidFill>
              <a:srgbClr val="7030A0"/>
            </a:solidFill>
          </a:endParaRPr>
        </a:p>
      </dsp:txBody>
      <dsp:txXfrm>
        <a:off x="740170" y="3029797"/>
        <a:ext cx="3829555" cy="466231"/>
      </dsp:txXfrm>
    </dsp:sp>
    <dsp:sp modelId="{382FF101-52E7-4B37-8640-D43732C5F245}">
      <dsp:nvSpPr>
        <dsp:cNvPr id="0" name=""/>
        <dsp:cNvSpPr/>
      </dsp:nvSpPr>
      <dsp:spPr>
        <a:xfrm>
          <a:off x="448776" y="2971518"/>
          <a:ext cx="582789" cy="582789"/>
        </a:xfrm>
        <a:prstGeom prst="ellipse">
          <a:avLst/>
        </a:prstGeom>
        <a:solidFill>
          <a:schemeClr val="tx1">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8F01E3-D1A7-4AAB-980A-AD25BFD43849}">
      <dsp:nvSpPr>
        <dsp:cNvPr id="0" name=""/>
        <dsp:cNvSpPr/>
      </dsp:nvSpPr>
      <dsp:spPr>
        <a:xfrm>
          <a:off x="356663" y="3729055"/>
          <a:ext cx="4213063" cy="466231"/>
        </a:xfrm>
        <a:prstGeom prst="rec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kern="1200" dirty="0" smtClean="0">
              <a:solidFill>
                <a:srgbClr val="7030A0"/>
              </a:solidFill>
              <a:latin typeface="+mj-lt"/>
            </a:rPr>
            <a:t>количество обучающих курсов повышения квалификации</a:t>
          </a:r>
          <a:endParaRPr lang="ru-RU" sz="1400" kern="1200" dirty="0">
            <a:solidFill>
              <a:schemeClr val="tx1"/>
            </a:solidFill>
          </a:endParaRPr>
        </a:p>
      </dsp:txBody>
      <dsp:txXfrm>
        <a:off x="356663" y="3729055"/>
        <a:ext cx="4213063" cy="466231"/>
      </dsp:txXfrm>
    </dsp:sp>
    <dsp:sp modelId="{E1ED1B75-742A-44E5-8761-52B431622808}">
      <dsp:nvSpPr>
        <dsp:cNvPr id="0" name=""/>
        <dsp:cNvSpPr/>
      </dsp:nvSpPr>
      <dsp:spPr>
        <a:xfrm>
          <a:off x="65268" y="3670777"/>
          <a:ext cx="582789" cy="582789"/>
        </a:xfrm>
        <a:prstGeom prst="ellipse">
          <a:avLst/>
        </a:prstGeom>
        <a:solidFill>
          <a:schemeClr val="tx1">
            <a:lumMod val="20000"/>
            <a:lumOff val="8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D7543-D3A9-41BE-8E42-7A0A1FD733E7}">
      <dsp:nvSpPr>
        <dsp:cNvPr id="0" name=""/>
        <dsp:cNvSpPr/>
      </dsp:nvSpPr>
      <dsp:spPr>
        <a:xfrm rot="5400000">
          <a:off x="5416726" y="-2767314"/>
          <a:ext cx="2068795" cy="8120790"/>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Компетенции представлены в иерархическом виде</a:t>
          </a:r>
          <a:endParaRPr lang="ru-RU" sz="1400" kern="1200" dirty="0"/>
        </a:p>
        <a:p>
          <a:pPr marL="114300" lvl="1" indent="-114300" algn="l" defTabSz="622300">
            <a:lnSpc>
              <a:spcPct val="90000"/>
            </a:lnSpc>
            <a:spcBef>
              <a:spcPct val="0"/>
            </a:spcBef>
            <a:spcAft>
              <a:spcPct val="15000"/>
            </a:spcAft>
            <a:buChar char="••"/>
          </a:pPr>
          <a:r>
            <a:rPr lang="ru-RU" sz="1400" kern="1200" dirty="0" smtClean="0"/>
            <a:t>На уровне Единицы указываются области компетенций и отдельные крупные задачи в области компетенций. </a:t>
          </a:r>
          <a:endParaRPr lang="ru-RU" sz="1400" kern="1200" dirty="0"/>
        </a:p>
        <a:p>
          <a:pPr marL="114300" lvl="1" indent="-114300" algn="l" defTabSz="622300">
            <a:lnSpc>
              <a:spcPct val="90000"/>
            </a:lnSpc>
            <a:spcBef>
              <a:spcPct val="0"/>
            </a:spcBef>
            <a:spcAft>
              <a:spcPct val="15000"/>
            </a:spcAft>
            <a:buChar char="••"/>
          </a:pPr>
          <a:r>
            <a:rPr lang="ru-RU" sz="1400" kern="1200" dirty="0" smtClean="0"/>
            <a:t>На уровне Подразделения определяются компетенции</a:t>
          </a:r>
          <a:r>
            <a:rPr lang="en-US" sz="1400" kern="1200" dirty="0" smtClean="0"/>
            <a:t>,</a:t>
          </a:r>
          <a:r>
            <a:rPr lang="ru-RU" sz="1400" kern="1200" dirty="0" smtClean="0"/>
            <a:t> профили и области компетенций. </a:t>
          </a:r>
          <a:endParaRPr lang="ru-RU" sz="1400" kern="1200" dirty="0"/>
        </a:p>
        <a:p>
          <a:pPr marL="114300" lvl="1" indent="-114300" algn="l" defTabSz="622300">
            <a:lnSpc>
              <a:spcPct val="90000"/>
            </a:lnSpc>
            <a:spcBef>
              <a:spcPct val="0"/>
            </a:spcBef>
            <a:spcAft>
              <a:spcPct val="15000"/>
            </a:spcAft>
            <a:buChar char="••"/>
          </a:pPr>
          <a:r>
            <a:rPr lang="ru-RU" sz="1400" kern="1200" dirty="0" smtClean="0"/>
            <a:t>На уровне Организации – укрупненные компетенции подразделений, профили и области компетенций.</a:t>
          </a:r>
          <a:endParaRPr lang="ru-RU" sz="1400" kern="1200" dirty="0"/>
        </a:p>
        <a:p>
          <a:pPr marL="114300" lvl="1" indent="-114300" algn="l" defTabSz="622300">
            <a:lnSpc>
              <a:spcPct val="90000"/>
            </a:lnSpc>
            <a:spcBef>
              <a:spcPct val="0"/>
            </a:spcBef>
            <a:spcAft>
              <a:spcPct val="15000"/>
            </a:spcAft>
            <a:buChar char="••"/>
          </a:pPr>
          <a:r>
            <a:rPr lang="ru-RU" sz="1400" kern="1200" dirty="0" smtClean="0"/>
            <a:t>Установленный горизонт планирования – 5 лет</a:t>
          </a:r>
          <a:endParaRPr lang="ru-RU" sz="1400" kern="1200" dirty="0"/>
        </a:p>
      </dsp:txBody>
      <dsp:txXfrm rot="-5400000">
        <a:off x="2390729" y="359673"/>
        <a:ext cx="8019800" cy="1866815"/>
      </dsp:txXfrm>
    </dsp:sp>
    <dsp:sp modelId="{06C657CD-D8E6-49F0-95F5-6ACF319C0801}">
      <dsp:nvSpPr>
        <dsp:cNvPr id="0" name=""/>
        <dsp:cNvSpPr/>
      </dsp:nvSpPr>
      <dsp:spPr>
        <a:xfrm>
          <a:off x="403" y="84"/>
          <a:ext cx="2390324" cy="25859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sz="2000" kern="1200" dirty="0" smtClean="0"/>
            <a:t>Состав компетенций центра</a:t>
          </a:r>
          <a:endParaRPr lang="ru-RU" sz="2000" kern="1200" dirty="0"/>
        </a:p>
      </dsp:txBody>
      <dsp:txXfrm>
        <a:off x="117089" y="116770"/>
        <a:ext cx="2156952" cy="2352622"/>
      </dsp:txXfrm>
    </dsp:sp>
    <dsp:sp modelId="{51CBE380-D59A-4083-A3E9-EDA18E48C248}">
      <dsp:nvSpPr>
        <dsp:cNvPr id="0" name=""/>
        <dsp:cNvSpPr/>
      </dsp:nvSpPr>
      <dsp:spPr>
        <a:xfrm rot="5400000">
          <a:off x="4960055" y="135839"/>
          <a:ext cx="2973169" cy="8132247"/>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endParaRPr lang="ru-RU" sz="1200" kern="1200" dirty="0"/>
        </a:p>
        <a:p>
          <a:pPr marL="114300" lvl="1" indent="-114300" algn="l" defTabSz="533400">
            <a:lnSpc>
              <a:spcPct val="90000"/>
            </a:lnSpc>
            <a:spcBef>
              <a:spcPct val="0"/>
            </a:spcBef>
            <a:spcAft>
              <a:spcPct val="15000"/>
            </a:spcAft>
            <a:buChar char="••"/>
          </a:pPr>
          <a:r>
            <a:rPr lang="ru-RU" sz="1200" kern="1200" dirty="0" smtClean="0"/>
            <a:t>Перечень и сведения о ключевых специалистах (возраст</a:t>
          </a:r>
          <a:r>
            <a:rPr lang="en-US" sz="1200" kern="1200" dirty="0" smtClean="0"/>
            <a:t>, </a:t>
          </a:r>
          <a:r>
            <a:rPr lang="ru-RU" sz="1200" kern="1200" dirty="0" smtClean="0"/>
            <a:t>ученая степень</a:t>
          </a:r>
          <a:r>
            <a:rPr lang="en-US" sz="1200" kern="1200" dirty="0" smtClean="0"/>
            <a:t>,</a:t>
          </a:r>
          <a:r>
            <a:rPr lang="ru-RU" sz="1200" kern="1200" dirty="0" smtClean="0"/>
            <a:t> квалификация</a:t>
          </a:r>
          <a:r>
            <a:rPr lang="en-US" sz="1200" kern="1200" dirty="0" smtClean="0"/>
            <a:t>,</a:t>
          </a:r>
          <a:r>
            <a:rPr lang="ru-RU" sz="1200" kern="1200" dirty="0" smtClean="0"/>
            <a:t> опыт работы по компетенции)</a:t>
          </a:r>
          <a:endParaRPr lang="ru-RU" sz="1200" kern="1200" dirty="0"/>
        </a:p>
        <a:p>
          <a:pPr marL="114300" lvl="1" indent="-114300" algn="l" defTabSz="533400">
            <a:lnSpc>
              <a:spcPct val="90000"/>
            </a:lnSpc>
            <a:spcBef>
              <a:spcPct val="0"/>
            </a:spcBef>
            <a:spcAft>
              <a:spcPct val="15000"/>
            </a:spcAft>
            <a:buChar char="••"/>
          </a:pPr>
          <a:r>
            <a:rPr lang="ru-RU" sz="1200" i="1" kern="1200" dirty="0" smtClean="0"/>
            <a:t>Ключевыми специалистами определены не только работники центра компетенций как элемента </a:t>
          </a:r>
          <a:r>
            <a:rPr lang="ru-RU" sz="1200" i="1" kern="1200" dirty="0" err="1" smtClean="0"/>
            <a:t>оргструктуры</a:t>
          </a:r>
          <a:r>
            <a:rPr lang="ru-RU" sz="1200" i="1" kern="1200" dirty="0" smtClean="0"/>
            <a:t> Организации, но и сотрудники других центров компетенций, обладающих компетенциями центра компетенций (совместные компетенции)</a:t>
          </a:r>
          <a:endParaRPr lang="ru-RU" sz="1200" i="1" kern="1200" dirty="0"/>
        </a:p>
        <a:p>
          <a:pPr marL="114300" lvl="1" indent="-114300" algn="l" defTabSz="533400">
            <a:lnSpc>
              <a:spcPct val="90000"/>
            </a:lnSpc>
            <a:spcBef>
              <a:spcPct val="0"/>
            </a:spcBef>
            <a:spcAft>
              <a:spcPct val="15000"/>
            </a:spcAft>
            <a:buChar char="••"/>
          </a:pPr>
          <a:r>
            <a:rPr lang="ru-RU" sz="1200" kern="1200" dirty="0" smtClean="0"/>
            <a:t>Сведения о текущем состоянии и динамике изменения кадровой обеспеченности и подготовки специалистов центров компетенций. </a:t>
          </a:r>
          <a:endParaRPr lang="ru-RU" sz="1200" kern="1200" dirty="0"/>
        </a:p>
        <a:p>
          <a:pPr marL="114300" lvl="1" indent="-114300" algn="l" defTabSz="533400">
            <a:lnSpc>
              <a:spcPct val="90000"/>
            </a:lnSpc>
            <a:spcBef>
              <a:spcPct val="0"/>
            </a:spcBef>
            <a:spcAft>
              <a:spcPct val="15000"/>
            </a:spcAft>
            <a:buChar char="••"/>
          </a:pPr>
          <a:r>
            <a:rPr lang="ru-RU" sz="1200" kern="1200" dirty="0" smtClean="0"/>
            <a:t>Количественные показатели (количество ключевых специалистов, количество подготовленных по компетенциям центра выпускников магистратуры, </a:t>
          </a:r>
          <a:r>
            <a:rPr lang="ru-RU" sz="1200" kern="1200" dirty="0" err="1" smtClean="0"/>
            <a:t>специалитета</a:t>
          </a:r>
          <a:r>
            <a:rPr lang="ru-RU" sz="1200" kern="1200" dirty="0" smtClean="0"/>
            <a:t> и аспирантуры), </a:t>
          </a:r>
        </a:p>
        <a:p>
          <a:pPr marL="114300" lvl="1" indent="-114300" algn="l" defTabSz="533400">
            <a:lnSpc>
              <a:spcPct val="90000"/>
            </a:lnSpc>
            <a:spcBef>
              <a:spcPct val="0"/>
            </a:spcBef>
            <a:spcAft>
              <a:spcPct val="15000"/>
            </a:spcAft>
            <a:buChar char="••"/>
          </a:pPr>
          <a:r>
            <a:rPr lang="ru-RU" sz="1200" kern="1200" dirty="0" smtClean="0"/>
            <a:t>Качественные показатели – уровень компетенций ключевых специалистов, ученая степень, з/п и ее разброс, участие в руководстве выпускными работами, дальнейшим трудоустройством выпускников</a:t>
          </a:r>
          <a:r>
            <a:rPr lang="en-US" sz="1200" kern="1200" dirty="0" smtClean="0"/>
            <a:t>,</a:t>
          </a:r>
          <a:r>
            <a:rPr lang="ru-RU" sz="1200" kern="1200" dirty="0" smtClean="0"/>
            <a:t> информация о количестве ключевых специалистов, обладающих совместными компетенциями. </a:t>
          </a:r>
        </a:p>
        <a:p>
          <a:pPr marL="114300" lvl="1" indent="-114300" algn="l" defTabSz="533400">
            <a:lnSpc>
              <a:spcPct val="90000"/>
            </a:lnSpc>
            <a:spcBef>
              <a:spcPct val="0"/>
            </a:spcBef>
            <a:spcAft>
              <a:spcPct val="15000"/>
            </a:spcAft>
            <a:buChar char="••"/>
          </a:pPr>
          <a:r>
            <a:rPr lang="ru-RU" sz="1200" kern="1200" dirty="0" smtClean="0"/>
            <a:t>Анализ возможности  распределения  нагрузки между различными компетенциями в пределах центра компетенций.</a:t>
          </a:r>
        </a:p>
        <a:p>
          <a:pPr marL="114300" lvl="1" indent="-114300" algn="l" defTabSz="533400">
            <a:lnSpc>
              <a:spcPct val="90000"/>
            </a:lnSpc>
            <a:spcBef>
              <a:spcPct val="0"/>
            </a:spcBef>
            <a:spcAft>
              <a:spcPct val="15000"/>
            </a:spcAft>
            <a:buChar char="••"/>
          </a:pPr>
          <a:r>
            <a:rPr lang="ru-RU" sz="1200" kern="1200" dirty="0" smtClean="0"/>
            <a:t>Сведения и анализ количества специалистов других центров, обладающих определенными уровнями компетентности по направлениям центра. </a:t>
          </a:r>
          <a:endParaRPr lang="ru-RU" sz="1200" kern="1200" dirty="0"/>
        </a:p>
      </dsp:txBody>
      <dsp:txXfrm rot="-5400000">
        <a:off x="2380516" y="2860516"/>
        <a:ext cx="7987109" cy="2682893"/>
      </dsp:txXfrm>
    </dsp:sp>
    <dsp:sp modelId="{9CE46A90-2D6C-466B-BFFF-D3E2B8B5F14A}">
      <dsp:nvSpPr>
        <dsp:cNvPr id="0" name=""/>
        <dsp:cNvSpPr/>
      </dsp:nvSpPr>
      <dsp:spPr>
        <a:xfrm>
          <a:off x="403" y="2908965"/>
          <a:ext cx="2380113" cy="25859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sz="2000" kern="1200" dirty="0" smtClean="0"/>
            <a:t>Показатели кадрового состава и подготовки кадров</a:t>
          </a:r>
          <a:endParaRPr lang="ru-RU" sz="1800" kern="1200" dirty="0"/>
        </a:p>
      </dsp:txBody>
      <dsp:txXfrm>
        <a:off x="116591" y="3025153"/>
        <a:ext cx="2147737" cy="23536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6F9EF-D147-4201-B185-4AA93859DBD3}">
      <dsp:nvSpPr>
        <dsp:cNvPr id="0" name=""/>
        <dsp:cNvSpPr/>
      </dsp:nvSpPr>
      <dsp:spPr>
        <a:xfrm>
          <a:off x="0" y="0"/>
          <a:ext cx="5026847" cy="6078381"/>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solidFill>
                <a:schemeClr val="tx1"/>
              </a:solidFill>
            </a:rPr>
            <a:t>Структурно-функциональный подход (СФП)</a:t>
          </a:r>
        </a:p>
        <a:p>
          <a:pPr lvl="0" algn="ctr" defTabSz="1066800">
            <a:lnSpc>
              <a:spcPct val="90000"/>
            </a:lnSpc>
            <a:spcBef>
              <a:spcPct val="0"/>
            </a:spcBef>
            <a:spcAft>
              <a:spcPct val="35000"/>
            </a:spcAft>
          </a:pPr>
          <a:endParaRPr lang="ru-RU" sz="2400" kern="1200" dirty="0" smtClean="0">
            <a:solidFill>
              <a:schemeClr val="tx1"/>
            </a:solidFill>
          </a:endParaRPr>
        </a:p>
        <a:p>
          <a:pPr lvl="0" algn="ctr" defTabSz="1066800">
            <a:lnSpc>
              <a:spcPct val="90000"/>
            </a:lnSpc>
            <a:spcBef>
              <a:spcPct val="0"/>
            </a:spcBef>
            <a:spcAft>
              <a:spcPct val="35000"/>
            </a:spcAft>
          </a:pPr>
          <a:endParaRPr lang="ru-RU" sz="2400" kern="1200" dirty="0">
            <a:solidFill>
              <a:schemeClr val="tx1"/>
            </a:solidFill>
          </a:endParaRPr>
        </a:p>
      </dsp:txBody>
      <dsp:txXfrm>
        <a:off x="0" y="0"/>
        <a:ext cx="5026847" cy="1823514"/>
      </dsp:txXfrm>
    </dsp:sp>
    <dsp:sp modelId="{3539F168-B327-4DBE-9ABB-58C5C3E1937E}">
      <dsp:nvSpPr>
        <dsp:cNvPr id="0" name=""/>
        <dsp:cNvSpPr/>
      </dsp:nvSpPr>
      <dsp:spPr>
        <a:xfrm>
          <a:off x="205052" y="914068"/>
          <a:ext cx="4619471" cy="1040356"/>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just" defTabSz="622300">
            <a:lnSpc>
              <a:spcPct val="90000"/>
            </a:lnSpc>
            <a:spcBef>
              <a:spcPct val="0"/>
            </a:spcBef>
            <a:spcAft>
              <a:spcPct val="35000"/>
            </a:spcAft>
          </a:pPr>
          <a:r>
            <a:rPr lang="ru-RU" sz="1400" kern="1200" dirty="0" smtClean="0">
              <a:solidFill>
                <a:schemeClr val="tx1"/>
              </a:solidFill>
            </a:rPr>
            <a:t>Анализ структурных подразделений организации.</a:t>
          </a:r>
        </a:p>
        <a:p>
          <a:pPr lvl="0" algn="just" defTabSz="622300">
            <a:lnSpc>
              <a:spcPct val="90000"/>
            </a:lnSpc>
            <a:spcBef>
              <a:spcPct val="0"/>
            </a:spcBef>
            <a:spcAft>
              <a:spcPct val="35000"/>
            </a:spcAft>
          </a:pPr>
          <a:r>
            <a:rPr lang="ru-RU" sz="1400" kern="1200" dirty="0" smtClean="0">
              <a:solidFill>
                <a:schemeClr val="tx1"/>
              </a:solidFill>
            </a:rPr>
            <a:t>Перечень компетенций определяется на экспертном уровне, а в качестве начального перечня берется штатная (существующая) структура организации.</a:t>
          </a:r>
          <a:endParaRPr lang="ru-RU" sz="1400" kern="1200" dirty="0">
            <a:solidFill>
              <a:schemeClr val="tx1"/>
            </a:solidFill>
          </a:endParaRPr>
        </a:p>
      </dsp:txBody>
      <dsp:txXfrm>
        <a:off x="235523" y="944539"/>
        <a:ext cx="4558529" cy="979414"/>
      </dsp:txXfrm>
    </dsp:sp>
    <dsp:sp modelId="{72025A66-AB36-43FB-80CC-F1B5EDA5D3C0}">
      <dsp:nvSpPr>
        <dsp:cNvPr id="0" name=""/>
        <dsp:cNvSpPr/>
      </dsp:nvSpPr>
      <dsp:spPr>
        <a:xfrm>
          <a:off x="118390" y="2327568"/>
          <a:ext cx="4778159" cy="2884114"/>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57600" rIns="30480" bIns="57600" numCol="1" spcCol="1270" anchor="ctr" anchorCtr="0">
          <a:noAutofit/>
        </a:bodyPr>
        <a:lstStyle/>
        <a:p>
          <a:pPr lvl="0" algn="just" defTabSz="533400">
            <a:lnSpc>
              <a:spcPct val="90000"/>
            </a:lnSpc>
            <a:spcBef>
              <a:spcPct val="0"/>
            </a:spcBef>
            <a:spcAft>
              <a:spcPct val="35000"/>
            </a:spcAft>
          </a:pPr>
          <a:r>
            <a:rPr lang="ru-RU" sz="1200" kern="1200" dirty="0" smtClean="0">
              <a:solidFill>
                <a:schemeClr val="tx1"/>
              </a:solidFill>
            </a:rPr>
            <a:t>1. Выявление списка компетенций на экспертном уровне. Начальное приближение - организационная структура, Эксперты решают задачу уточнения компетенций.</a:t>
          </a:r>
        </a:p>
        <a:p>
          <a:pPr lvl="0" algn="just" defTabSz="533400">
            <a:lnSpc>
              <a:spcPct val="90000"/>
            </a:lnSpc>
            <a:spcBef>
              <a:spcPct val="0"/>
            </a:spcBef>
            <a:spcAft>
              <a:spcPct val="35000"/>
            </a:spcAft>
          </a:pPr>
          <a:r>
            <a:rPr lang="ru-RU" sz="1200" kern="1200" dirty="0" smtClean="0">
              <a:solidFill>
                <a:schemeClr val="tx1"/>
              </a:solidFill>
            </a:rPr>
            <a:t>2. Выявление специалистов, относящихся к центрам компетенции, на основании самооценки сотрудников и на основании мнения руководителя структурного подразделения. При этом следует контролировать, что бы различные способы выявления носителей компетенций давали сопоставимые результаты.</a:t>
          </a:r>
        </a:p>
        <a:p>
          <a:pPr lvl="0" algn="just" defTabSz="533400">
            <a:lnSpc>
              <a:spcPct val="90000"/>
            </a:lnSpc>
            <a:spcBef>
              <a:spcPct val="0"/>
            </a:spcBef>
            <a:spcAft>
              <a:spcPct val="35000"/>
            </a:spcAft>
          </a:pPr>
          <a:r>
            <a:rPr lang="ru-RU" sz="1200" kern="1200" dirty="0" smtClean="0">
              <a:solidFill>
                <a:schemeClr val="tx1"/>
              </a:solidFill>
            </a:rPr>
            <a:t>3. Установление связи между проектами и компетенциями, необходимыми для их реализации на экспертном уровне. Установленная связь должна подтверждаться компетенциями авторов отчетов по проектам и используемой инфраструктурой. Мерой результата целесообразно взять объемы внутренних затрат центра компетенций в реализации проекта и качественные признаки использования тех или иных компетенций при реализации проектов.</a:t>
          </a:r>
          <a:endParaRPr lang="ru-RU" sz="1200" kern="1200" dirty="0">
            <a:solidFill>
              <a:schemeClr val="tx1"/>
            </a:solidFill>
          </a:endParaRPr>
        </a:p>
      </dsp:txBody>
      <dsp:txXfrm>
        <a:off x="202863" y="2412041"/>
        <a:ext cx="4609213" cy="2715168"/>
      </dsp:txXfrm>
    </dsp:sp>
    <dsp:sp modelId="{5C3C002B-C511-4FC2-A7AE-6C830CE157C3}">
      <dsp:nvSpPr>
        <dsp:cNvPr id="0" name=""/>
        <dsp:cNvSpPr/>
      </dsp:nvSpPr>
      <dsp:spPr>
        <a:xfrm>
          <a:off x="5377769" y="0"/>
          <a:ext cx="5026847" cy="6078381"/>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solidFill>
                <a:schemeClr val="tx1"/>
              </a:solidFill>
            </a:rPr>
            <a:t>Иерархический подход (ИП)</a:t>
          </a:r>
        </a:p>
        <a:p>
          <a:pPr lvl="0" algn="ctr" defTabSz="1066800">
            <a:lnSpc>
              <a:spcPct val="90000"/>
            </a:lnSpc>
            <a:spcBef>
              <a:spcPct val="0"/>
            </a:spcBef>
            <a:spcAft>
              <a:spcPct val="35000"/>
            </a:spcAft>
          </a:pPr>
          <a:endParaRPr lang="ru-RU" sz="2400" kern="1200" dirty="0" smtClean="0">
            <a:solidFill>
              <a:schemeClr val="tx1"/>
            </a:solidFill>
          </a:endParaRPr>
        </a:p>
        <a:p>
          <a:pPr lvl="0" algn="ctr" defTabSz="1066800">
            <a:lnSpc>
              <a:spcPct val="90000"/>
            </a:lnSpc>
            <a:spcBef>
              <a:spcPct val="0"/>
            </a:spcBef>
            <a:spcAft>
              <a:spcPct val="35000"/>
            </a:spcAft>
          </a:pPr>
          <a:endParaRPr lang="ru-RU" sz="2400" kern="1200" dirty="0">
            <a:solidFill>
              <a:schemeClr val="tx1"/>
            </a:solidFill>
          </a:endParaRPr>
        </a:p>
      </dsp:txBody>
      <dsp:txXfrm>
        <a:off x="5377769" y="0"/>
        <a:ext cx="5026847" cy="1823514"/>
      </dsp:txXfrm>
    </dsp:sp>
    <dsp:sp modelId="{BB487FB8-4277-49B5-BF24-6C7004F27760}">
      <dsp:nvSpPr>
        <dsp:cNvPr id="0" name=""/>
        <dsp:cNvSpPr/>
      </dsp:nvSpPr>
      <dsp:spPr>
        <a:xfrm>
          <a:off x="5604771" y="994434"/>
          <a:ext cx="4620356" cy="1669863"/>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just" defTabSz="622300">
            <a:lnSpc>
              <a:spcPct val="90000"/>
            </a:lnSpc>
            <a:spcBef>
              <a:spcPct val="0"/>
            </a:spcBef>
            <a:spcAft>
              <a:spcPct val="35000"/>
            </a:spcAft>
          </a:pPr>
          <a:r>
            <a:rPr lang="ru-RU" sz="1400" kern="1200" dirty="0" smtClean="0">
              <a:solidFill>
                <a:schemeClr val="tx1"/>
              </a:solidFill>
            </a:rPr>
            <a:t>Анализ деятельности организации с привязкой к кодам классификатора или к разработанному перечню компетенций. Подход, основанный на больших данных, предполагает проведение мониторинга различных источников информации о деятельности организации с последующей обработкой собранной информации по сформированным правилам.</a:t>
          </a:r>
          <a:endParaRPr lang="ru-RU" sz="1400" kern="1200" dirty="0">
            <a:solidFill>
              <a:schemeClr val="tx1"/>
            </a:solidFill>
          </a:endParaRPr>
        </a:p>
      </dsp:txBody>
      <dsp:txXfrm>
        <a:off x="5653680" y="1043343"/>
        <a:ext cx="4522538" cy="1572045"/>
      </dsp:txXfrm>
    </dsp:sp>
    <dsp:sp modelId="{D2DF5714-28A3-4B67-A72D-7A3AFC04F958}">
      <dsp:nvSpPr>
        <dsp:cNvPr id="0" name=""/>
        <dsp:cNvSpPr/>
      </dsp:nvSpPr>
      <dsp:spPr>
        <a:xfrm>
          <a:off x="5616635" y="2880321"/>
          <a:ext cx="4663708" cy="2235752"/>
        </a:xfrm>
        <a:prstGeom prst="roundRect">
          <a:avLst>
            <a:gd name="adj" fmla="val 10000"/>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just" defTabSz="533400">
            <a:lnSpc>
              <a:spcPct val="90000"/>
            </a:lnSpc>
            <a:spcBef>
              <a:spcPct val="0"/>
            </a:spcBef>
            <a:spcAft>
              <a:spcPct val="35000"/>
            </a:spcAft>
          </a:pPr>
          <a:r>
            <a:rPr lang="ru-RU" sz="1200" kern="1200" dirty="0" smtClean="0">
              <a:solidFill>
                <a:schemeClr val="tx1"/>
              </a:solidFill>
            </a:rPr>
            <a:t>1. Поиск и сбор идентифицированных (с привязкой к организациям) в больших массивах структурированной (метаданные научных публикаций и патентов) и неструктурированной (доступные для обработки текстовые данные научных публикаций и патентов) информации.</a:t>
          </a:r>
        </a:p>
        <a:p>
          <a:pPr lvl="0" algn="just" defTabSz="533400">
            <a:lnSpc>
              <a:spcPct val="90000"/>
            </a:lnSpc>
            <a:spcBef>
              <a:spcPct val="0"/>
            </a:spcBef>
            <a:spcAft>
              <a:spcPct val="35000"/>
            </a:spcAft>
          </a:pPr>
          <a:r>
            <a:rPr lang="ru-RU" sz="1200" kern="1200" dirty="0" smtClean="0">
              <a:solidFill>
                <a:schemeClr val="tx1"/>
              </a:solidFill>
            </a:rPr>
            <a:t>2. Систематизация и обработка собранных материалов для выявления центров компетенций. Эксперты решают задачу уточнения компетенций и коррекцию параметров работы компьютерных программ.</a:t>
          </a:r>
        </a:p>
        <a:p>
          <a:pPr lvl="0" algn="just" defTabSz="533400">
            <a:lnSpc>
              <a:spcPct val="90000"/>
            </a:lnSpc>
            <a:spcBef>
              <a:spcPct val="0"/>
            </a:spcBef>
            <a:spcAft>
              <a:spcPct val="35000"/>
            </a:spcAft>
          </a:pPr>
          <a:r>
            <a:rPr lang="ru-RU" sz="1200" kern="1200" dirty="0" smtClean="0">
              <a:solidFill>
                <a:schemeClr val="tx1"/>
              </a:solidFill>
            </a:rPr>
            <a:t>3. Формирование комплекта материалов для выявления центров компетенций.</a:t>
          </a:r>
          <a:endParaRPr lang="ru-RU" sz="1200" kern="1200" dirty="0">
            <a:solidFill>
              <a:schemeClr val="tx1"/>
            </a:solidFill>
          </a:endParaRPr>
        </a:p>
      </dsp:txBody>
      <dsp:txXfrm>
        <a:off x="5682118" y="2945804"/>
        <a:ext cx="4532742" cy="21047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06AA0-5042-4D0E-97A1-3552ECC5CE08}">
      <dsp:nvSpPr>
        <dsp:cNvPr id="0" name=""/>
        <dsp:cNvSpPr/>
      </dsp:nvSpPr>
      <dsp:spPr>
        <a:xfrm rot="5400000">
          <a:off x="5393257" y="-1862123"/>
          <a:ext cx="2301342" cy="6158992"/>
        </a:xfrm>
        <a:prstGeom prst="round2SameRect">
          <a:avLst/>
        </a:prstGeom>
        <a:solidFill>
          <a:schemeClr val="accent2">
            <a:lumMod val="60000"/>
            <a:lumOff val="4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перечень компетенций определяется на экспертном уровне, а в качестве начального перечня берется действующая штатная </a:t>
          </a:r>
          <a:r>
            <a:rPr lang="ru-RU" sz="1400" kern="1200" dirty="0" err="1" smtClean="0"/>
            <a:t>оргструктура</a:t>
          </a:r>
          <a:r>
            <a:rPr lang="ru-RU" sz="1400" kern="1200" dirty="0" smtClean="0"/>
            <a:t> организации;</a:t>
          </a:r>
          <a:r>
            <a:rPr lang="en-US" sz="1400" b="1" kern="1200" dirty="0" smtClean="0"/>
            <a:t> </a:t>
          </a:r>
          <a:endParaRPr lang="ru-RU" sz="1400" kern="1200" dirty="0"/>
        </a:p>
        <a:p>
          <a:pPr marL="114300" lvl="1" indent="-114300" algn="l" defTabSz="622300">
            <a:lnSpc>
              <a:spcPct val="90000"/>
            </a:lnSpc>
            <a:spcBef>
              <a:spcPct val="0"/>
            </a:spcBef>
            <a:spcAft>
              <a:spcPct val="15000"/>
            </a:spcAft>
            <a:buChar char="••"/>
          </a:pPr>
          <a:r>
            <a:rPr lang="ru-RU" sz="1400" kern="1200" dirty="0" smtClean="0"/>
            <a:t>изначально обеспечивает связь компетенций со структурными подразделениями организации; </a:t>
          </a:r>
          <a:endParaRPr lang="ru-RU" sz="1400" kern="1200" dirty="0"/>
        </a:p>
        <a:p>
          <a:pPr marL="114300" lvl="1" indent="-114300" algn="l" defTabSz="622300">
            <a:lnSpc>
              <a:spcPct val="90000"/>
            </a:lnSpc>
            <a:spcBef>
              <a:spcPct val="0"/>
            </a:spcBef>
            <a:spcAft>
              <a:spcPct val="15000"/>
            </a:spcAft>
            <a:buChar char="••"/>
          </a:pPr>
          <a:r>
            <a:rPr lang="ru-RU" sz="1400" kern="1200" dirty="0" smtClean="0"/>
            <a:t>есть проблема с выявлением ЦК АН по выбранной компетенции из-за возможных дублирований компетенции различными структурными подразделениями;</a:t>
          </a:r>
          <a:endParaRPr lang="ru-RU" sz="1400" kern="1200" dirty="0"/>
        </a:p>
        <a:p>
          <a:pPr marL="114300" lvl="1" indent="-114300" algn="l" defTabSz="622300">
            <a:lnSpc>
              <a:spcPct val="90000"/>
            </a:lnSpc>
            <a:spcBef>
              <a:spcPct val="0"/>
            </a:spcBef>
            <a:spcAft>
              <a:spcPct val="15000"/>
            </a:spcAft>
            <a:buChar char="••"/>
          </a:pPr>
          <a:r>
            <a:rPr lang="ru-RU" sz="1400" kern="1200" dirty="0" smtClean="0"/>
            <a:t>требует значительных организационных усилий и временных затрат, так как должен проводится каждой организацией в каждом структурном подразделении организации</a:t>
          </a:r>
          <a:endParaRPr lang="ru-RU" sz="1400" kern="1200" dirty="0"/>
        </a:p>
      </dsp:txBody>
      <dsp:txXfrm rot="-5400000">
        <a:off x="3464432" y="179044"/>
        <a:ext cx="6046650" cy="2076658"/>
      </dsp:txXfrm>
    </dsp:sp>
    <dsp:sp modelId="{EE7E61E1-0452-4D3F-9E5D-DE2736CBD26F}">
      <dsp:nvSpPr>
        <dsp:cNvPr id="0" name=""/>
        <dsp:cNvSpPr/>
      </dsp:nvSpPr>
      <dsp:spPr>
        <a:xfrm>
          <a:off x="0" y="0"/>
          <a:ext cx="3464433" cy="2434623"/>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rPr>
            <a:t>Структурно-функциональный подход (СФП)</a:t>
          </a:r>
          <a:r>
            <a:rPr lang="ru-RU" sz="2000" kern="1200" dirty="0" smtClean="0">
              <a:solidFill>
                <a:schemeClr val="tx1"/>
              </a:solidFill>
            </a:rPr>
            <a:t> </a:t>
          </a:r>
        </a:p>
        <a:p>
          <a:pPr lvl="0" algn="ctr" defTabSz="889000">
            <a:lnSpc>
              <a:spcPct val="90000"/>
            </a:lnSpc>
            <a:spcBef>
              <a:spcPct val="0"/>
            </a:spcBef>
            <a:spcAft>
              <a:spcPct val="35000"/>
            </a:spcAft>
          </a:pPr>
          <a:r>
            <a:rPr lang="ru-RU" sz="2000" kern="1200" dirty="0" smtClean="0">
              <a:solidFill>
                <a:schemeClr val="tx1"/>
              </a:solidFill>
            </a:rPr>
            <a:t>- анализ структурных подразделений организации</a:t>
          </a:r>
          <a:endParaRPr lang="ru-RU" sz="2000" kern="1200" dirty="0">
            <a:solidFill>
              <a:schemeClr val="tx1"/>
            </a:solidFill>
          </a:endParaRPr>
        </a:p>
      </dsp:txBody>
      <dsp:txXfrm>
        <a:off x="118848" y="118848"/>
        <a:ext cx="3226737" cy="2196927"/>
      </dsp:txXfrm>
    </dsp:sp>
    <dsp:sp modelId="{8F6BE455-FF96-4771-B810-6A42A0880403}">
      <dsp:nvSpPr>
        <dsp:cNvPr id="0" name=""/>
        <dsp:cNvSpPr/>
      </dsp:nvSpPr>
      <dsp:spPr>
        <a:xfrm rot="5400000">
          <a:off x="5570079" y="694231"/>
          <a:ext cx="1947698" cy="6158992"/>
        </a:xfrm>
        <a:prstGeom prst="round2SameRect">
          <a:avLst/>
        </a:prstGeom>
        <a:solidFill>
          <a:schemeClr val="accent2">
            <a:lumMod val="60000"/>
            <a:lumOff val="4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перечень компетенций определяется по результатам обработки собранной информации о деятельности организации;</a:t>
          </a:r>
          <a:endParaRPr lang="ru-RU" sz="1400" kern="1200" dirty="0"/>
        </a:p>
        <a:p>
          <a:pPr marL="114300" lvl="1" indent="-114300" algn="l" defTabSz="622300">
            <a:lnSpc>
              <a:spcPct val="90000"/>
            </a:lnSpc>
            <a:spcBef>
              <a:spcPct val="0"/>
            </a:spcBef>
            <a:spcAft>
              <a:spcPct val="15000"/>
            </a:spcAft>
            <a:buChar char="••"/>
          </a:pPr>
          <a:r>
            <a:rPr lang="ru-RU" sz="1400" kern="1200" dirty="0" smtClean="0"/>
            <a:t>требует применения анализа больших данных и предполагает проведение мониторинга различных источников информации о деятельности организации с последующей обработкой собранной информации по сформированным правилам;</a:t>
          </a:r>
          <a:r>
            <a:rPr lang="en-US" sz="1400" kern="1200" dirty="0" smtClean="0"/>
            <a:t> </a:t>
          </a:r>
          <a:endParaRPr lang="ru-RU" sz="1400" kern="1200" dirty="0"/>
        </a:p>
        <a:p>
          <a:pPr marL="114300" lvl="1" indent="-114300" algn="l" defTabSz="622300">
            <a:lnSpc>
              <a:spcPct val="90000"/>
            </a:lnSpc>
            <a:spcBef>
              <a:spcPct val="0"/>
            </a:spcBef>
            <a:spcAft>
              <a:spcPct val="15000"/>
            </a:spcAft>
            <a:buChar char="••"/>
          </a:pPr>
          <a:r>
            <a:rPr lang="ru-RU" sz="1400" kern="1200" dirty="0" smtClean="0"/>
            <a:t>не позволяет в общем случае связать компетенции с структурными подразделениями организации. «Разбиение» по подразделениям организаций, при необходимости, следует проводить дополнительно;</a:t>
          </a:r>
          <a:endParaRPr lang="ru-RU" sz="1400" kern="1200" dirty="0"/>
        </a:p>
      </dsp:txBody>
      <dsp:txXfrm rot="-5400000">
        <a:off x="3464433" y="2894957"/>
        <a:ext cx="6063913" cy="1757540"/>
      </dsp:txXfrm>
    </dsp:sp>
    <dsp:sp modelId="{25A0924C-653A-472D-ADF7-A74BA8C43882}">
      <dsp:nvSpPr>
        <dsp:cNvPr id="0" name=""/>
        <dsp:cNvSpPr/>
      </dsp:nvSpPr>
      <dsp:spPr>
        <a:xfrm>
          <a:off x="0" y="2556415"/>
          <a:ext cx="3464433" cy="2434623"/>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ru-RU" sz="2000" b="1" kern="1200" dirty="0" smtClean="0">
              <a:solidFill>
                <a:schemeClr val="tx1"/>
              </a:solidFill>
            </a:rPr>
            <a:t>Иерархический подход (ИП)</a:t>
          </a:r>
          <a:r>
            <a:rPr lang="ru-RU" sz="2000" kern="1200" dirty="0" smtClean="0">
              <a:solidFill>
                <a:schemeClr val="tx1"/>
              </a:solidFill>
            </a:rPr>
            <a:t> </a:t>
          </a:r>
        </a:p>
        <a:p>
          <a:pPr lvl="0" algn="ctr" defTabSz="889000">
            <a:lnSpc>
              <a:spcPct val="90000"/>
            </a:lnSpc>
            <a:spcBef>
              <a:spcPct val="0"/>
            </a:spcBef>
            <a:spcAft>
              <a:spcPct val="35000"/>
            </a:spcAft>
          </a:pPr>
          <a:r>
            <a:rPr lang="ru-RU" sz="2000" kern="1200" dirty="0" smtClean="0">
              <a:solidFill>
                <a:schemeClr val="tx1"/>
              </a:solidFill>
            </a:rPr>
            <a:t>- анализ результатов деятельности организации с привязкой к разработанному перечню компетенций. </a:t>
          </a:r>
          <a:endParaRPr lang="ru-RU" sz="2000" kern="1200" dirty="0">
            <a:solidFill>
              <a:schemeClr val="tx1"/>
            </a:solidFill>
          </a:endParaRPr>
        </a:p>
      </dsp:txBody>
      <dsp:txXfrm>
        <a:off x="118848" y="2675263"/>
        <a:ext cx="3226737" cy="21969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6F9EF-D147-4201-B185-4AA93859DBD3}">
      <dsp:nvSpPr>
        <dsp:cNvPr id="0" name=""/>
        <dsp:cNvSpPr/>
      </dsp:nvSpPr>
      <dsp:spPr>
        <a:xfrm>
          <a:off x="0" y="0"/>
          <a:ext cx="5026847" cy="6078381"/>
        </a:xfrm>
        <a:prstGeom prst="roundRect">
          <a:avLst>
            <a:gd name="adj" fmla="val 10000"/>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solidFill>
                <a:schemeClr val="tx1"/>
              </a:solidFill>
            </a:rPr>
            <a:t>Источники информации</a:t>
          </a:r>
          <a:endParaRPr lang="ru-RU" sz="2400" kern="1200" dirty="0">
            <a:solidFill>
              <a:schemeClr val="tx1"/>
            </a:solidFill>
          </a:endParaRPr>
        </a:p>
      </dsp:txBody>
      <dsp:txXfrm>
        <a:off x="0" y="0"/>
        <a:ext cx="5026847" cy="1823514"/>
      </dsp:txXfrm>
    </dsp:sp>
    <dsp:sp modelId="{72025A66-AB36-43FB-80CC-F1B5EDA5D3C0}">
      <dsp:nvSpPr>
        <dsp:cNvPr id="0" name=""/>
        <dsp:cNvSpPr/>
      </dsp:nvSpPr>
      <dsp:spPr>
        <a:xfrm>
          <a:off x="504049" y="1645988"/>
          <a:ext cx="4021478" cy="3950669"/>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just" defTabSz="533400">
            <a:lnSpc>
              <a:spcPct val="90000"/>
            </a:lnSpc>
            <a:spcBef>
              <a:spcPct val="0"/>
            </a:spcBef>
            <a:spcAft>
              <a:spcPts val="600"/>
            </a:spcAft>
          </a:pPr>
          <a:r>
            <a:rPr lang="ru-RU" sz="1200" kern="1200" dirty="0" smtClean="0">
              <a:solidFill>
                <a:schemeClr val="tx1"/>
              </a:solidFill>
            </a:rPr>
            <a:t>Российский индекс научного цитирования (РИНЦ):</a:t>
          </a:r>
        </a:p>
        <a:p>
          <a:pPr lvl="0" algn="just" defTabSz="533400">
            <a:lnSpc>
              <a:spcPct val="90000"/>
            </a:lnSpc>
            <a:spcBef>
              <a:spcPct val="0"/>
            </a:spcBef>
            <a:spcAft>
              <a:spcPts val="1200"/>
            </a:spcAft>
          </a:pPr>
          <a:r>
            <a:rPr lang="ru-RU" sz="1200" kern="1200" dirty="0" smtClean="0">
              <a:solidFill>
                <a:schemeClr val="tx1"/>
              </a:solidFill>
            </a:rPr>
            <a:t>публикации;</a:t>
          </a:r>
        </a:p>
        <a:p>
          <a:pPr lvl="0" algn="just" defTabSz="533400">
            <a:lnSpc>
              <a:spcPct val="90000"/>
            </a:lnSpc>
            <a:spcBef>
              <a:spcPct val="0"/>
            </a:spcBef>
            <a:spcAft>
              <a:spcPts val="600"/>
            </a:spcAft>
          </a:pPr>
          <a:r>
            <a:rPr lang="ru-RU" sz="1200" kern="1200" dirty="0" smtClean="0">
              <a:solidFill>
                <a:schemeClr val="tx1"/>
              </a:solidFill>
            </a:rPr>
            <a:t>базы данных Роспатента: патенты на изобретения, программы для ЭВМ (с 2013 года), базы данных (с 2013 года);</a:t>
          </a:r>
        </a:p>
        <a:p>
          <a:pPr lvl="0" algn="just" defTabSz="533400">
            <a:lnSpc>
              <a:spcPct val="90000"/>
            </a:lnSpc>
            <a:spcBef>
              <a:spcPct val="0"/>
            </a:spcBef>
            <a:spcAft>
              <a:spcPts val="600"/>
            </a:spcAft>
          </a:pPr>
          <a:r>
            <a:rPr lang="ru-RU" sz="1200" kern="1200" dirty="0" smtClean="0">
              <a:solidFill>
                <a:schemeClr val="tx1"/>
              </a:solidFill>
            </a:rPr>
            <a:t>Единая государственная информационная система учета научно-исследовательских, опытно-конструкторских и технологических работ гражданского назначения (ЕГИСУ НИОКТР): сведения о выполненных научно-исследовательских и опытно-конструкторских работах.</a:t>
          </a:r>
        </a:p>
        <a:p>
          <a:pPr lvl="0" algn="just" defTabSz="533400">
            <a:lnSpc>
              <a:spcPct val="90000"/>
            </a:lnSpc>
            <a:spcBef>
              <a:spcPct val="0"/>
            </a:spcBef>
            <a:spcAft>
              <a:spcPts val="600"/>
            </a:spcAft>
          </a:pPr>
          <a:r>
            <a:rPr lang="ru-RU" sz="1200" kern="1200" dirty="0" smtClean="0">
              <a:solidFill>
                <a:schemeClr val="tx1"/>
              </a:solidFill>
            </a:rPr>
            <a:t>интернет-сайты научных и образовательных организаций в области авиастроения</a:t>
          </a:r>
        </a:p>
        <a:p>
          <a:pPr lvl="0" algn="just" defTabSz="533400">
            <a:lnSpc>
              <a:spcPct val="90000"/>
            </a:lnSpc>
            <a:spcBef>
              <a:spcPct val="0"/>
            </a:spcBef>
            <a:spcAft>
              <a:spcPts val="600"/>
            </a:spcAft>
          </a:pPr>
          <a:r>
            <a:rPr lang="ru-RU" sz="1200" kern="1200" dirty="0" smtClean="0">
              <a:solidFill>
                <a:schemeClr val="tx1"/>
              </a:solidFill>
            </a:rPr>
            <a:t>новостные и иные открытые информационные ресурсы, представленные в сети Интернет, загруженные в базу данных системы интеллектуального анализа данных </a:t>
          </a:r>
          <a:r>
            <a:rPr lang="en-US" sz="1200" kern="1200" dirty="0" err="1" smtClean="0">
              <a:solidFill>
                <a:schemeClr val="tx1"/>
              </a:solidFill>
            </a:rPr>
            <a:t>iFORA</a:t>
          </a:r>
          <a:endParaRPr lang="ru-RU" sz="1200" kern="1200" dirty="0">
            <a:solidFill>
              <a:schemeClr val="tx1"/>
            </a:solidFill>
          </a:endParaRPr>
        </a:p>
      </dsp:txBody>
      <dsp:txXfrm>
        <a:off x="619760" y="1761699"/>
        <a:ext cx="3790056" cy="3719247"/>
      </dsp:txXfrm>
    </dsp:sp>
    <dsp:sp modelId="{5C3C002B-C511-4FC2-A7AE-6C830CE157C3}">
      <dsp:nvSpPr>
        <dsp:cNvPr id="0" name=""/>
        <dsp:cNvSpPr/>
      </dsp:nvSpPr>
      <dsp:spPr>
        <a:xfrm>
          <a:off x="5377769" y="0"/>
          <a:ext cx="5026847" cy="6078381"/>
        </a:xfrm>
        <a:prstGeom prst="roundRect">
          <a:avLst>
            <a:gd name="adj" fmla="val 10000"/>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Собраны и обработаны данные о результатах НТД российских научных организаций в области авиастроения</a:t>
          </a:r>
          <a:endParaRPr lang="ru-RU" sz="2000" kern="1200" dirty="0">
            <a:solidFill>
              <a:schemeClr val="tx1"/>
            </a:solidFill>
          </a:endParaRPr>
        </a:p>
      </dsp:txBody>
      <dsp:txXfrm>
        <a:off x="5377769" y="0"/>
        <a:ext cx="5026847" cy="1823514"/>
      </dsp:txXfrm>
    </dsp:sp>
    <dsp:sp modelId="{D2DF5714-28A3-4B67-A72D-7A3AFC04F958}">
      <dsp:nvSpPr>
        <dsp:cNvPr id="0" name=""/>
        <dsp:cNvSpPr/>
      </dsp:nvSpPr>
      <dsp:spPr>
        <a:xfrm>
          <a:off x="5875296" y="1715438"/>
          <a:ext cx="4121291" cy="3947935"/>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just" defTabSz="466725">
            <a:lnSpc>
              <a:spcPct val="90000"/>
            </a:lnSpc>
            <a:spcBef>
              <a:spcPct val="0"/>
            </a:spcBef>
            <a:spcAft>
              <a:spcPts val="1800"/>
            </a:spcAft>
          </a:pPr>
          <a:r>
            <a:rPr lang="ru-RU" sz="1050" kern="1200" dirty="0" smtClean="0">
              <a:solidFill>
                <a:schemeClr val="tx1"/>
              </a:solidFill>
            </a:rPr>
            <a:t> </a:t>
          </a:r>
          <a:r>
            <a:rPr lang="ru-RU" sz="1600" kern="1200" dirty="0" smtClean="0">
              <a:solidFill>
                <a:schemeClr val="tx1"/>
              </a:solidFill>
            </a:rPr>
            <a:t>РИНЦ: публикаций – 11 548;</a:t>
          </a:r>
        </a:p>
        <a:p>
          <a:pPr lvl="0" algn="just" defTabSz="466725">
            <a:lnSpc>
              <a:spcPct val="90000"/>
            </a:lnSpc>
            <a:spcBef>
              <a:spcPct val="0"/>
            </a:spcBef>
            <a:spcAft>
              <a:spcPts val="1800"/>
            </a:spcAft>
          </a:pPr>
          <a:r>
            <a:rPr lang="ru-RU" sz="1600" kern="1200" dirty="0" smtClean="0">
              <a:solidFill>
                <a:schemeClr val="tx1"/>
              </a:solidFill>
            </a:rPr>
            <a:t>Роспатент:</a:t>
          </a:r>
        </a:p>
        <a:p>
          <a:pPr lvl="0" algn="just" defTabSz="466725">
            <a:lnSpc>
              <a:spcPct val="90000"/>
            </a:lnSpc>
            <a:spcBef>
              <a:spcPct val="0"/>
            </a:spcBef>
            <a:spcAft>
              <a:spcPts val="1800"/>
            </a:spcAft>
          </a:pPr>
          <a:r>
            <a:rPr lang="ru-RU" sz="1600" kern="1200" dirty="0" smtClean="0">
              <a:solidFill>
                <a:schemeClr val="tx1"/>
              </a:solidFill>
            </a:rPr>
            <a:t>	патентов на изобретения – 953 ед.;</a:t>
          </a:r>
        </a:p>
        <a:p>
          <a:pPr lvl="0" algn="just" defTabSz="466725">
            <a:lnSpc>
              <a:spcPct val="90000"/>
            </a:lnSpc>
            <a:spcBef>
              <a:spcPct val="0"/>
            </a:spcBef>
            <a:spcAft>
              <a:spcPts val="1800"/>
            </a:spcAft>
          </a:pPr>
          <a:r>
            <a:rPr lang="ru-RU" sz="1600" kern="1200" dirty="0" smtClean="0">
              <a:solidFill>
                <a:schemeClr val="tx1"/>
              </a:solidFill>
            </a:rPr>
            <a:t>	программ для ЭВМ – 222 ед.;</a:t>
          </a:r>
        </a:p>
        <a:p>
          <a:pPr lvl="0" algn="just" defTabSz="466725">
            <a:lnSpc>
              <a:spcPct val="90000"/>
            </a:lnSpc>
            <a:spcBef>
              <a:spcPct val="0"/>
            </a:spcBef>
            <a:spcAft>
              <a:spcPts val="1800"/>
            </a:spcAft>
          </a:pPr>
          <a:r>
            <a:rPr lang="ru-RU" sz="1600" kern="1200" dirty="0" smtClean="0">
              <a:solidFill>
                <a:schemeClr val="tx1"/>
              </a:solidFill>
            </a:rPr>
            <a:t>	баз данных – 2 ед.;</a:t>
          </a:r>
        </a:p>
        <a:p>
          <a:pPr lvl="0" algn="just" defTabSz="466725">
            <a:lnSpc>
              <a:spcPct val="90000"/>
            </a:lnSpc>
            <a:spcBef>
              <a:spcPct val="0"/>
            </a:spcBef>
            <a:spcAft>
              <a:spcPts val="1800"/>
            </a:spcAft>
          </a:pPr>
          <a:r>
            <a:rPr lang="ru-RU" sz="1600" kern="1200" dirty="0" smtClean="0">
              <a:solidFill>
                <a:schemeClr val="tx1"/>
              </a:solidFill>
            </a:rPr>
            <a:t>ЕГИСУ: НИОКТР – 158 зарегистрированных, из них 91 проект с указанным объемом финансирования.</a:t>
          </a:r>
          <a:endParaRPr lang="ru-RU" sz="1600" kern="1200" dirty="0">
            <a:solidFill>
              <a:schemeClr val="tx1"/>
            </a:solidFill>
          </a:endParaRPr>
        </a:p>
      </dsp:txBody>
      <dsp:txXfrm>
        <a:off x="5990927" y="1831069"/>
        <a:ext cx="3890029" cy="37166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DBE01-B228-4764-8147-EE1378BF8276}">
      <dsp:nvSpPr>
        <dsp:cNvPr id="0" name=""/>
        <dsp:cNvSpPr/>
      </dsp:nvSpPr>
      <dsp:spPr>
        <a:xfrm>
          <a:off x="993963" y="561915"/>
          <a:ext cx="5068856" cy="5068856"/>
        </a:xfrm>
        <a:prstGeom prst="blockArc">
          <a:avLst>
            <a:gd name="adj1" fmla="val 13500000"/>
            <a:gd name="adj2" fmla="val 162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619C4B4-E8D4-42E8-A649-CD40B3C6D119}">
      <dsp:nvSpPr>
        <dsp:cNvPr id="0" name=""/>
        <dsp:cNvSpPr/>
      </dsp:nvSpPr>
      <dsp:spPr>
        <a:xfrm>
          <a:off x="993963" y="561915"/>
          <a:ext cx="5068856" cy="5068856"/>
        </a:xfrm>
        <a:prstGeom prst="blockArc">
          <a:avLst>
            <a:gd name="adj1" fmla="val 10800000"/>
            <a:gd name="adj2" fmla="val 135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FF1358-9752-4D97-8C54-5B8211F0A5FA}">
      <dsp:nvSpPr>
        <dsp:cNvPr id="0" name=""/>
        <dsp:cNvSpPr/>
      </dsp:nvSpPr>
      <dsp:spPr>
        <a:xfrm>
          <a:off x="993963" y="561915"/>
          <a:ext cx="5068856" cy="5068856"/>
        </a:xfrm>
        <a:prstGeom prst="blockArc">
          <a:avLst>
            <a:gd name="adj1" fmla="val 8100000"/>
            <a:gd name="adj2" fmla="val 108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D9B5BDC-3A6A-4F7C-BE39-095E6A2B5FAC}">
      <dsp:nvSpPr>
        <dsp:cNvPr id="0" name=""/>
        <dsp:cNvSpPr/>
      </dsp:nvSpPr>
      <dsp:spPr>
        <a:xfrm>
          <a:off x="993963" y="561915"/>
          <a:ext cx="5068856" cy="5068856"/>
        </a:xfrm>
        <a:prstGeom prst="blockArc">
          <a:avLst>
            <a:gd name="adj1" fmla="val 5400000"/>
            <a:gd name="adj2" fmla="val 81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D794F4-D7E7-4667-AE22-4A81CEAE403E}">
      <dsp:nvSpPr>
        <dsp:cNvPr id="0" name=""/>
        <dsp:cNvSpPr/>
      </dsp:nvSpPr>
      <dsp:spPr>
        <a:xfrm>
          <a:off x="993963" y="561915"/>
          <a:ext cx="5068856" cy="5068856"/>
        </a:xfrm>
        <a:prstGeom prst="blockArc">
          <a:avLst>
            <a:gd name="adj1" fmla="val 2700000"/>
            <a:gd name="adj2" fmla="val 54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B56F4FA-246D-4536-BF9C-4DD94F03B306}">
      <dsp:nvSpPr>
        <dsp:cNvPr id="0" name=""/>
        <dsp:cNvSpPr/>
      </dsp:nvSpPr>
      <dsp:spPr>
        <a:xfrm>
          <a:off x="993963" y="561915"/>
          <a:ext cx="5068856" cy="5068856"/>
        </a:xfrm>
        <a:prstGeom prst="blockArc">
          <a:avLst>
            <a:gd name="adj1" fmla="val 0"/>
            <a:gd name="adj2" fmla="val 27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94B974-9797-4F4C-B94C-A96BC2E47020}">
      <dsp:nvSpPr>
        <dsp:cNvPr id="0" name=""/>
        <dsp:cNvSpPr/>
      </dsp:nvSpPr>
      <dsp:spPr>
        <a:xfrm>
          <a:off x="993963" y="561915"/>
          <a:ext cx="5068856" cy="5068856"/>
        </a:xfrm>
        <a:prstGeom prst="blockArc">
          <a:avLst>
            <a:gd name="adj1" fmla="val 18900000"/>
            <a:gd name="adj2" fmla="val 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668CDD-3FD8-4F65-8D04-196BE8EC6F75}">
      <dsp:nvSpPr>
        <dsp:cNvPr id="0" name=""/>
        <dsp:cNvSpPr/>
      </dsp:nvSpPr>
      <dsp:spPr>
        <a:xfrm>
          <a:off x="993963" y="561915"/>
          <a:ext cx="5068856" cy="5068856"/>
        </a:xfrm>
        <a:prstGeom prst="blockArc">
          <a:avLst>
            <a:gd name="adj1" fmla="val 16200000"/>
            <a:gd name="adj2" fmla="val 18900000"/>
            <a:gd name="adj3" fmla="val 34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56DF30-D3EE-4D46-979B-7C5B604800A8}">
      <dsp:nvSpPr>
        <dsp:cNvPr id="0" name=""/>
        <dsp:cNvSpPr/>
      </dsp:nvSpPr>
      <dsp:spPr>
        <a:xfrm>
          <a:off x="2666968" y="2234919"/>
          <a:ext cx="1722847" cy="1722847"/>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ru-RU" sz="1100" kern="1200" dirty="0" smtClean="0">
              <a:solidFill>
                <a:schemeClr val="tx1"/>
              </a:solidFill>
            </a:rPr>
            <a:t>ФГБУ «НИЦ им</a:t>
          </a:r>
          <a:r>
            <a:rPr lang="en-US" sz="1100" kern="1200" dirty="0" smtClean="0">
              <a:solidFill>
                <a:schemeClr val="tx1"/>
              </a:solidFill>
            </a:rPr>
            <a:t>. </a:t>
          </a:r>
          <a:r>
            <a:rPr lang="ru-RU" sz="1100" kern="1200" dirty="0" smtClean="0">
              <a:solidFill>
                <a:schemeClr val="tx1"/>
              </a:solidFill>
            </a:rPr>
            <a:t>Н</a:t>
          </a:r>
          <a:r>
            <a:rPr lang="en-US" sz="1100" kern="1200" dirty="0" smtClean="0">
              <a:solidFill>
                <a:schemeClr val="tx1"/>
              </a:solidFill>
            </a:rPr>
            <a:t>.</a:t>
          </a:r>
          <a:r>
            <a:rPr lang="ru-RU" sz="1100" kern="1200" dirty="0" smtClean="0">
              <a:solidFill>
                <a:schemeClr val="tx1"/>
              </a:solidFill>
            </a:rPr>
            <a:t>Е</a:t>
          </a:r>
          <a:r>
            <a:rPr lang="en-US" sz="1100" kern="1200" dirty="0" smtClean="0">
              <a:solidFill>
                <a:schemeClr val="tx1"/>
              </a:solidFill>
            </a:rPr>
            <a:t>.</a:t>
          </a:r>
          <a:r>
            <a:rPr lang="ru-RU" sz="1100" kern="1200" dirty="0" smtClean="0">
              <a:solidFill>
                <a:schemeClr val="tx1"/>
              </a:solidFill>
            </a:rPr>
            <a:t> Жуковского»</a:t>
          </a:r>
          <a:endParaRPr lang="ru-RU" sz="1100" kern="1200" dirty="0">
            <a:solidFill>
              <a:schemeClr val="tx1"/>
            </a:solidFill>
          </a:endParaRPr>
        </a:p>
      </dsp:txBody>
      <dsp:txXfrm>
        <a:off x="2919273" y="2487224"/>
        <a:ext cx="1218237" cy="1218237"/>
      </dsp:txXfrm>
    </dsp:sp>
    <dsp:sp modelId="{E505127B-D104-48CA-A96E-8A26A45C353E}">
      <dsp:nvSpPr>
        <dsp:cNvPr id="0" name=""/>
        <dsp:cNvSpPr/>
      </dsp:nvSpPr>
      <dsp:spPr>
        <a:xfrm>
          <a:off x="2925395" y="2334"/>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ru-RU" sz="700" kern="1200" dirty="0" smtClean="0">
              <a:solidFill>
                <a:schemeClr val="tx1"/>
              </a:solidFill>
            </a:rPr>
            <a:t>АВИАЦИОННЫЕ ДВИГАТЕЛИ</a:t>
          </a:r>
          <a:endParaRPr lang="ru-RU" sz="700" kern="1200" dirty="0">
            <a:solidFill>
              <a:schemeClr val="tx1"/>
            </a:solidFill>
          </a:endParaRPr>
        </a:p>
      </dsp:txBody>
      <dsp:txXfrm>
        <a:off x="3102009" y="178948"/>
        <a:ext cx="852765" cy="852765"/>
      </dsp:txXfrm>
    </dsp:sp>
    <dsp:sp modelId="{D59FF474-D1A2-44A1-ABA0-2A4556EA82EC}">
      <dsp:nvSpPr>
        <dsp:cNvPr id="0" name=""/>
        <dsp:cNvSpPr/>
      </dsp:nvSpPr>
      <dsp:spPr>
        <a:xfrm>
          <a:off x="4686807" y="731935"/>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АВИОНИКА, СИСТЕМЫ УПРАВЛЕНИЯ И НАВИГАЦИЯ</a:t>
          </a:r>
          <a:endParaRPr lang="ru-RU" sz="800" kern="1200" dirty="0">
            <a:solidFill>
              <a:schemeClr val="tx1"/>
            </a:solidFill>
          </a:endParaRPr>
        </a:p>
      </dsp:txBody>
      <dsp:txXfrm>
        <a:off x="4863421" y="908549"/>
        <a:ext cx="852765" cy="852765"/>
      </dsp:txXfrm>
    </dsp:sp>
    <dsp:sp modelId="{FEBAFB89-A73D-44B8-8894-4F6379BB084E}">
      <dsp:nvSpPr>
        <dsp:cNvPr id="0" name=""/>
        <dsp:cNvSpPr/>
      </dsp:nvSpPr>
      <dsp:spPr>
        <a:xfrm>
          <a:off x="5416407" y="2493346"/>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АЭРОГИДРОДИНАМИКА</a:t>
          </a:r>
          <a:endParaRPr lang="ru-RU" sz="800" kern="1200" dirty="0">
            <a:solidFill>
              <a:schemeClr val="tx1"/>
            </a:solidFill>
          </a:endParaRPr>
        </a:p>
      </dsp:txBody>
      <dsp:txXfrm>
        <a:off x="5593021" y="2669960"/>
        <a:ext cx="852765" cy="852765"/>
      </dsp:txXfrm>
    </dsp:sp>
    <dsp:sp modelId="{39CE385C-B015-4FF0-8146-40075140946B}">
      <dsp:nvSpPr>
        <dsp:cNvPr id="0" name=""/>
        <dsp:cNvSpPr/>
      </dsp:nvSpPr>
      <dsp:spPr>
        <a:xfrm>
          <a:off x="4686807" y="4254758"/>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ru-RU" sz="700" kern="1200" dirty="0" smtClean="0">
              <a:solidFill>
                <a:schemeClr val="tx1"/>
              </a:solidFill>
            </a:rPr>
            <a:t>ИНТЕЛЛЕКТУАЛЬ-НЫЙ АНАЛИЗ ДАННЫХ</a:t>
          </a:r>
          <a:endParaRPr lang="ru-RU" sz="700" kern="1200" dirty="0">
            <a:solidFill>
              <a:schemeClr val="tx1"/>
            </a:solidFill>
          </a:endParaRPr>
        </a:p>
      </dsp:txBody>
      <dsp:txXfrm>
        <a:off x="4863421" y="4431372"/>
        <a:ext cx="852765" cy="852765"/>
      </dsp:txXfrm>
    </dsp:sp>
    <dsp:sp modelId="{2A7F7D8B-7248-4A73-8DB4-11BDF39AFDA6}">
      <dsp:nvSpPr>
        <dsp:cNvPr id="0" name=""/>
        <dsp:cNvSpPr/>
      </dsp:nvSpPr>
      <dsp:spPr>
        <a:xfrm>
          <a:off x="2925395" y="4984359"/>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ИСПЫТАНИЯ</a:t>
          </a:r>
          <a:endParaRPr lang="ru-RU" sz="800" kern="1200" dirty="0">
            <a:solidFill>
              <a:schemeClr val="tx1"/>
            </a:solidFill>
          </a:endParaRPr>
        </a:p>
      </dsp:txBody>
      <dsp:txXfrm>
        <a:off x="3102009" y="5160973"/>
        <a:ext cx="852765" cy="852765"/>
      </dsp:txXfrm>
    </dsp:sp>
    <dsp:sp modelId="{5B293B9E-8E7D-4B7F-A92E-8EF5F62728AB}">
      <dsp:nvSpPr>
        <dsp:cNvPr id="0" name=""/>
        <dsp:cNvSpPr/>
      </dsp:nvSpPr>
      <dsp:spPr>
        <a:xfrm>
          <a:off x="1163983" y="4254758"/>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ru-RU" sz="700" kern="1200" dirty="0" smtClean="0">
              <a:solidFill>
                <a:schemeClr val="tx1"/>
              </a:solidFill>
            </a:rPr>
            <a:t>ПРОЧНОСТЬ АВИАЦИОННЫХ МАТЕРИАЛОВ И КОНСТРУКЦИЙ</a:t>
          </a:r>
          <a:endParaRPr lang="ru-RU" sz="700" kern="1200" dirty="0">
            <a:solidFill>
              <a:schemeClr val="tx1"/>
            </a:solidFill>
          </a:endParaRPr>
        </a:p>
      </dsp:txBody>
      <dsp:txXfrm>
        <a:off x="1340597" y="4431372"/>
        <a:ext cx="852765" cy="852765"/>
      </dsp:txXfrm>
    </dsp:sp>
    <dsp:sp modelId="{526895CE-D6FF-44A2-A794-B9C1CEC816C3}">
      <dsp:nvSpPr>
        <dsp:cNvPr id="0" name=""/>
        <dsp:cNvSpPr/>
      </dsp:nvSpPr>
      <dsp:spPr>
        <a:xfrm>
          <a:off x="434382" y="2493346"/>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ГОРЮЧЕ-СМАЗОЧНЫЕ МАТЕРИАЛЫ</a:t>
          </a:r>
          <a:endParaRPr lang="ru-RU" sz="800" kern="1200" dirty="0">
            <a:solidFill>
              <a:schemeClr val="tx1"/>
            </a:solidFill>
          </a:endParaRPr>
        </a:p>
      </dsp:txBody>
      <dsp:txXfrm>
        <a:off x="610996" y="2669960"/>
        <a:ext cx="852765" cy="852765"/>
      </dsp:txXfrm>
    </dsp:sp>
    <dsp:sp modelId="{F55522D6-7457-4A9A-8E78-9524CABF7B50}">
      <dsp:nvSpPr>
        <dsp:cNvPr id="0" name=""/>
        <dsp:cNvSpPr/>
      </dsp:nvSpPr>
      <dsp:spPr>
        <a:xfrm>
          <a:off x="1163983" y="731935"/>
          <a:ext cx="1205993" cy="1205993"/>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ЭКОЛОГИЯ</a:t>
          </a:r>
          <a:endParaRPr lang="ru-RU" sz="800" kern="1200" dirty="0">
            <a:solidFill>
              <a:schemeClr val="tx1"/>
            </a:solidFill>
          </a:endParaRPr>
        </a:p>
      </dsp:txBody>
      <dsp:txXfrm>
        <a:off x="1340597" y="908549"/>
        <a:ext cx="852765" cy="8527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6F9EF-D147-4201-B185-4AA93859DBD3}">
      <dsp:nvSpPr>
        <dsp:cNvPr id="0" name=""/>
        <dsp:cNvSpPr/>
      </dsp:nvSpPr>
      <dsp:spPr>
        <a:xfrm>
          <a:off x="2517" y="0"/>
          <a:ext cx="2470088" cy="5256585"/>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tx1"/>
              </a:solidFill>
            </a:rPr>
            <a:t>Авиационные двигатели</a:t>
          </a:r>
          <a:endParaRPr lang="ru-RU" sz="1900" kern="1200" dirty="0">
            <a:solidFill>
              <a:schemeClr val="tx1"/>
            </a:solidFill>
          </a:endParaRPr>
        </a:p>
      </dsp:txBody>
      <dsp:txXfrm>
        <a:off x="2517" y="0"/>
        <a:ext cx="2470088" cy="1576975"/>
      </dsp:txXfrm>
    </dsp:sp>
    <dsp:sp modelId="{3539F168-B327-4DBE-9ABB-58C5C3E1937E}">
      <dsp:nvSpPr>
        <dsp:cNvPr id="0" name=""/>
        <dsp:cNvSpPr/>
      </dsp:nvSpPr>
      <dsp:spPr>
        <a:xfrm>
          <a:off x="270413" y="1600546"/>
          <a:ext cx="1976071" cy="1032708"/>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Математическое моделирование функционирования (</a:t>
          </a:r>
          <a:r>
            <a:rPr lang="ru-RU" sz="800" u="none" kern="1200" dirty="0" smtClean="0">
              <a:solidFill>
                <a:schemeClr val="tx1"/>
              </a:solidFill>
            </a:rPr>
            <a:t>газодинамические </a:t>
          </a:r>
          <a:r>
            <a:rPr lang="ru-RU" sz="800" kern="1200" dirty="0" smtClean="0">
              <a:solidFill>
                <a:schemeClr val="tx1"/>
              </a:solidFill>
            </a:rPr>
            <a:t>процессы, прочностные исследования, формирование облика, оптимизация рабочих процессов, неметаллический двигатель, система управления рабочих процессов как двигателя в целом, так и элементов)</a:t>
          </a:r>
          <a:endParaRPr lang="ru-RU" sz="800" kern="1200" dirty="0">
            <a:solidFill>
              <a:schemeClr val="tx1"/>
            </a:solidFill>
          </a:endParaRPr>
        </a:p>
      </dsp:txBody>
      <dsp:txXfrm>
        <a:off x="300660" y="1630793"/>
        <a:ext cx="1915577" cy="972214"/>
      </dsp:txXfrm>
    </dsp:sp>
    <dsp:sp modelId="{72025A66-AB36-43FB-80CC-F1B5EDA5D3C0}">
      <dsp:nvSpPr>
        <dsp:cNvPr id="0" name=""/>
        <dsp:cNvSpPr/>
      </dsp:nvSpPr>
      <dsp:spPr>
        <a:xfrm>
          <a:off x="249526" y="2769011"/>
          <a:ext cx="1976071" cy="1032708"/>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Организация процесса сверхзвукового горения при различных условиях гиперзвукового полета</a:t>
          </a:r>
          <a:endParaRPr lang="ru-RU" sz="800" kern="1200" dirty="0">
            <a:solidFill>
              <a:schemeClr val="tx1"/>
            </a:solidFill>
          </a:endParaRPr>
        </a:p>
      </dsp:txBody>
      <dsp:txXfrm>
        <a:off x="279773" y="2799258"/>
        <a:ext cx="1915577" cy="972214"/>
      </dsp:txXfrm>
    </dsp:sp>
    <dsp:sp modelId="{C0D4E3F9-ED00-4DFE-B0C7-60F1D7EFC892}">
      <dsp:nvSpPr>
        <dsp:cNvPr id="0" name=""/>
        <dsp:cNvSpPr/>
      </dsp:nvSpPr>
      <dsp:spPr>
        <a:xfrm>
          <a:off x="249526" y="3960598"/>
          <a:ext cx="1976071" cy="1032708"/>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Турбулентные потоки в двигательной установке</a:t>
          </a:r>
        </a:p>
        <a:p>
          <a:pPr lvl="0" algn="ctr" defTabSz="355600">
            <a:lnSpc>
              <a:spcPct val="90000"/>
            </a:lnSpc>
            <a:spcBef>
              <a:spcPct val="0"/>
            </a:spcBef>
            <a:spcAft>
              <a:spcPct val="35000"/>
            </a:spcAft>
          </a:pPr>
          <a:endParaRPr lang="ru-RU" sz="700" kern="1200" dirty="0">
            <a:solidFill>
              <a:schemeClr val="tx1"/>
            </a:solidFill>
          </a:endParaRPr>
        </a:p>
      </dsp:txBody>
      <dsp:txXfrm>
        <a:off x="279773" y="3990845"/>
        <a:ext cx="1915577" cy="972214"/>
      </dsp:txXfrm>
    </dsp:sp>
    <dsp:sp modelId="{5C3C002B-C511-4FC2-A7AE-6C830CE157C3}">
      <dsp:nvSpPr>
        <dsp:cNvPr id="0" name=""/>
        <dsp:cNvSpPr/>
      </dsp:nvSpPr>
      <dsp:spPr>
        <a:xfrm>
          <a:off x="2642474" y="0"/>
          <a:ext cx="2470088" cy="5256585"/>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tx1"/>
              </a:solidFill>
            </a:rPr>
            <a:t>Авионика</a:t>
          </a:r>
          <a:r>
            <a:rPr lang="en-US" sz="1900" kern="1200" dirty="0" smtClean="0">
              <a:solidFill>
                <a:schemeClr val="tx1"/>
              </a:solidFill>
            </a:rPr>
            <a:t>, </a:t>
          </a:r>
          <a:r>
            <a:rPr lang="ru-RU" sz="1900" kern="1200" dirty="0" smtClean="0">
              <a:solidFill>
                <a:schemeClr val="tx1"/>
              </a:solidFill>
            </a:rPr>
            <a:t>системы управления и навигация</a:t>
          </a:r>
          <a:endParaRPr lang="ru-RU" sz="1900" kern="1200" dirty="0">
            <a:solidFill>
              <a:schemeClr val="tx1"/>
            </a:solidFill>
          </a:endParaRPr>
        </a:p>
      </dsp:txBody>
      <dsp:txXfrm>
        <a:off x="2642474" y="0"/>
        <a:ext cx="2470088" cy="1576975"/>
      </dsp:txXfrm>
    </dsp:sp>
    <dsp:sp modelId="{EFD953AA-2266-4398-B5EB-0D2D3F41FC0C}">
      <dsp:nvSpPr>
        <dsp:cNvPr id="0" name=""/>
        <dsp:cNvSpPr/>
      </dsp:nvSpPr>
      <dsp:spPr>
        <a:xfrm>
          <a:off x="2904871" y="1578323"/>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Авионика</a:t>
          </a:r>
          <a:endParaRPr lang="ru-RU" sz="800" kern="1200" dirty="0">
            <a:solidFill>
              <a:schemeClr val="tx1"/>
            </a:solidFill>
          </a:endParaRPr>
        </a:p>
      </dsp:txBody>
      <dsp:txXfrm>
        <a:off x="2913654" y="1587106"/>
        <a:ext cx="1958505" cy="282319"/>
      </dsp:txXfrm>
    </dsp:sp>
    <dsp:sp modelId="{D007A782-8FB9-462C-8C9F-C65943588F0E}">
      <dsp:nvSpPr>
        <dsp:cNvPr id="0" name=""/>
        <dsp:cNvSpPr/>
      </dsp:nvSpPr>
      <dsp:spPr>
        <a:xfrm>
          <a:off x="2904871" y="1924345"/>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Архитектура бортовых вычислительных систем</a:t>
          </a:r>
          <a:endParaRPr lang="ru-RU" sz="800" kern="1200" dirty="0">
            <a:solidFill>
              <a:schemeClr val="tx1"/>
            </a:solidFill>
          </a:endParaRPr>
        </a:p>
      </dsp:txBody>
      <dsp:txXfrm>
        <a:off x="2913654" y="1933128"/>
        <a:ext cx="1958505" cy="282319"/>
      </dsp:txXfrm>
    </dsp:sp>
    <dsp:sp modelId="{1AD04B93-A7C8-4AFA-B2F1-8CD7049CBB98}">
      <dsp:nvSpPr>
        <dsp:cNvPr id="0" name=""/>
        <dsp:cNvSpPr/>
      </dsp:nvSpPr>
      <dsp:spPr>
        <a:xfrm>
          <a:off x="2904871" y="2270367"/>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Бортовые интеллектуальные системы</a:t>
          </a:r>
          <a:endParaRPr lang="ru-RU" sz="800" kern="1200" dirty="0">
            <a:solidFill>
              <a:schemeClr val="tx1"/>
            </a:solidFill>
          </a:endParaRPr>
        </a:p>
      </dsp:txBody>
      <dsp:txXfrm>
        <a:off x="2913654" y="2279150"/>
        <a:ext cx="1958505" cy="282319"/>
      </dsp:txXfrm>
    </dsp:sp>
    <dsp:sp modelId="{67DEFCCF-F18B-4B69-BD83-BF0F6375E359}">
      <dsp:nvSpPr>
        <dsp:cNvPr id="0" name=""/>
        <dsp:cNvSpPr/>
      </dsp:nvSpPr>
      <dsp:spPr>
        <a:xfrm>
          <a:off x="2904871" y="2616389"/>
          <a:ext cx="1976071" cy="299885"/>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Бортовые интеллектуальные системы</a:t>
          </a:r>
          <a:endParaRPr lang="ru-RU" sz="800" kern="1200" dirty="0">
            <a:solidFill>
              <a:schemeClr val="tx1"/>
            </a:solidFill>
          </a:endParaRPr>
        </a:p>
      </dsp:txBody>
      <dsp:txXfrm>
        <a:off x="2913654" y="2625172"/>
        <a:ext cx="1958505" cy="282319"/>
      </dsp:txXfrm>
    </dsp:sp>
    <dsp:sp modelId="{9D0665ED-D89F-419E-9799-C79DAAC39DE2}">
      <dsp:nvSpPr>
        <dsp:cNvPr id="0" name=""/>
        <dsp:cNvSpPr/>
      </dsp:nvSpPr>
      <dsp:spPr>
        <a:xfrm>
          <a:off x="2904871" y="2962411"/>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Навигация, наведение и управление</a:t>
          </a:r>
          <a:endParaRPr lang="ru-RU" sz="800" kern="1200" dirty="0">
            <a:solidFill>
              <a:schemeClr val="tx1"/>
            </a:solidFill>
          </a:endParaRPr>
        </a:p>
      </dsp:txBody>
      <dsp:txXfrm>
        <a:off x="2913654" y="2971194"/>
        <a:ext cx="1958505" cy="282319"/>
      </dsp:txXfrm>
    </dsp:sp>
    <dsp:sp modelId="{D9D9B8B3-75C7-409D-99BF-A7B72DDA44F0}">
      <dsp:nvSpPr>
        <dsp:cNvPr id="0" name=""/>
        <dsp:cNvSpPr/>
      </dsp:nvSpPr>
      <dsp:spPr>
        <a:xfrm>
          <a:off x="2904871" y="3308433"/>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Надежность систем управления</a:t>
          </a:r>
          <a:endParaRPr lang="ru-RU" sz="800" kern="1200" dirty="0">
            <a:solidFill>
              <a:schemeClr val="tx1"/>
            </a:solidFill>
          </a:endParaRPr>
        </a:p>
      </dsp:txBody>
      <dsp:txXfrm>
        <a:off x="2913654" y="3317216"/>
        <a:ext cx="1958505" cy="282319"/>
      </dsp:txXfrm>
    </dsp:sp>
    <dsp:sp modelId="{48056E5E-E252-4AF9-BBF8-11B7F0B3B2DE}">
      <dsp:nvSpPr>
        <dsp:cNvPr id="0" name=""/>
        <dsp:cNvSpPr/>
      </dsp:nvSpPr>
      <dsp:spPr>
        <a:xfrm>
          <a:off x="2904871" y="3654455"/>
          <a:ext cx="1976071" cy="2998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bg1"/>
              </a:solidFill>
            </a:rPr>
            <a:t>Приводы систем управления</a:t>
          </a:r>
          <a:endParaRPr lang="ru-RU" sz="800" kern="1200" dirty="0">
            <a:solidFill>
              <a:schemeClr val="bg1"/>
            </a:solidFill>
          </a:endParaRPr>
        </a:p>
      </dsp:txBody>
      <dsp:txXfrm>
        <a:off x="2913654" y="3663238"/>
        <a:ext cx="1958505" cy="282319"/>
      </dsp:txXfrm>
    </dsp:sp>
    <dsp:sp modelId="{BB487FB8-4277-49B5-BF24-6C7004F27760}">
      <dsp:nvSpPr>
        <dsp:cNvPr id="0" name=""/>
        <dsp:cNvSpPr/>
      </dsp:nvSpPr>
      <dsp:spPr>
        <a:xfrm>
          <a:off x="2904871" y="4000478"/>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Радиолокационная информация и ее обработка</a:t>
          </a:r>
          <a:endParaRPr lang="ru-RU" sz="800" kern="1200" dirty="0">
            <a:solidFill>
              <a:schemeClr val="tx1"/>
            </a:solidFill>
          </a:endParaRPr>
        </a:p>
      </dsp:txBody>
      <dsp:txXfrm>
        <a:off x="2913654" y="4009261"/>
        <a:ext cx="1958505" cy="282319"/>
      </dsp:txXfrm>
    </dsp:sp>
    <dsp:sp modelId="{343CF3C7-0AC3-40B0-863B-2E0B202CB5A4}">
      <dsp:nvSpPr>
        <dsp:cNvPr id="0" name=""/>
        <dsp:cNvSpPr/>
      </dsp:nvSpPr>
      <dsp:spPr>
        <a:xfrm>
          <a:off x="2904871" y="4346500"/>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Системы управления вооружением</a:t>
          </a:r>
          <a:endParaRPr lang="ru-RU" sz="800" kern="1200" dirty="0">
            <a:solidFill>
              <a:schemeClr val="tx1"/>
            </a:solidFill>
          </a:endParaRPr>
        </a:p>
      </dsp:txBody>
      <dsp:txXfrm>
        <a:off x="2913654" y="4355283"/>
        <a:ext cx="1958505" cy="282319"/>
      </dsp:txXfrm>
    </dsp:sp>
    <dsp:sp modelId="{D2DF5714-28A3-4B67-A72D-7A3AFC04F958}">
      <dsp:nvSpPr>
        <dsp:cNvPr id="0" name=""/>
        <dsp:cNvSpPr/>
      </dsp:nvSpPr>
      <dsp:spPr>
        <a:xfrm>
          <a:off x="2904871" y="4692522"/>
          <a:ext cx="1976071" cy="299885"/>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Моделирование воздушного движения</a:t>
          </a:r>
          <a:endParaRPr lang="ru-RU" sz="800" kern="1200" dirty="0">
            <a:solidFill>
              <a:schemeClr val="tx1"/>
            </a:solidFill>
          </a:endParaRPr>
        </a:p>
      </dsp:txBody>
      <dsp:txXfrm>
        <a:off x="2913654" y="4701305"/>
        <a:ext cx="1958505" cy="282319"/>
      </dsp:txXfrm>
    </dsp:sp>
    <dsp:sp modelId="{34DEE6D1-329E-4102-8522-438E71906F5C}">
      <dsp:nvSpPr>
        <dsp:cNvPr id="0" name=""/>
        <dsp:cNvSpPr/>
      </dsp:nvSpPr>
      <dsp:spPr>
        <a:xfrm>
          <a:off x="5256593" y="0"/>
          <a:ext cx="2470088" cy="5256585"/>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err="1" smtClean="0">
              <a:solidFill>
                <a:schemeClr val="tx1"/>
              </a:solidFill>
            </a:rPr>
            <a:t>Аэрогидродинамика</a:t>
          </a:r>
          <a:endParaRPr lang="ru-RU" sz="1900" kern="1200" dirty="0">
            <a:solidFill>
              <a:schemeClr val="tx1"/>
            </a:solidFill>
          </a:endParaRPr>
        </a:p>
      </dsp:txBody>
      <dsp:txXfrm>
        <a:off x="5256593" y="0"/>
        <a:ext cx="2470088" cy="1576975"/>
      </dsp:txXfrm>
    </dsp:sp>
    <dsp:sp modelId="{AADE28F0-7C0D-4178-9064-3B36E93A5D45}">
      <dsp:nvSpPr>
        <dsp:cNvPr id="0" name=""/>
        <dsp:cNvSpPr/>
      </dsp:nvSpPr>
      <dsp:spPr>
        <a:xfrm>
          <a:off x="5560217" y="1579429"/>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err="1" smtClean="0">
              <a:solidFill>
                <a:schemeClr val="tx1"/>
              </a:solidFill>
            </a:rPr>
            <a:t>Аэроакустика</a:t>
          </a:r>
          <a:endParaRPr lang="ru-RU" sz="700" kern="1200" dirty="0">
            <a:solidFill>
              <a:schemeClr val="tx1"/>
            </a:solidFill>
          </a:endParaRPr>
        </a:p>
      </dsp:txBody>
      <dsp:txXfrm>
        <a:off x="5566948" y="1586160"/>
        <a:ext cx="1962609" cy="216353"/>
      </dsp:txXfrm>
    </dsp:sp>
    <dsp:sp modelId="{6B234404-4DC8-4A66-8DDB-A73D4064D477}">
      <dsp:nvSpPr>
        <dsp:cNvPr id="0" name=""/>
        <dsp:cNvSpPr/>
      </dsp:nvSpPr>
      <dsp:spPr>
        <a:xfrm>
          <a:off x="5560217" y="1844601"/>
          <a:ext cx="1976071" cy="2298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err="1" smtClean="0">
              <a:solidFill>
                <a:schemeClr val="bg2"/>
              </a:solidFill>
            </a:rPr>
            <a:t>Аэроакустика</a:t>
          </a:r>
          <a:endParaRPr lang="ru-RU" sz="700" kern="1200" dirty="0">
            <a:solidFill>
              <a:schemeClr val="bg2"/>
            </a:solidFill>
          </a:endParaRPr>
        </a:p>
      </dsp:txBody>
      <dsp:txXfrm>
        <a:off x="5566948" y="1851332"/>
        <a:ext cx="1962609" cy="216353"/>
      </dsp:txXfrm>
    </dsp:sp>
    <dsp:sp modelId="{A8B259CE-4682-4087-A554-A0D7E5CD7D56}">
      <dsp:nvSpPr>
        <dsp:cNvPr id="0" name=""/>
        <dsp:cNvSpPr/>
      </dsp:nvSpPr>
      <dsp:spPr>
        <a:xfrm>
          <a:off x="5560217" y="2109772"/>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Аэродинамика/Аэродинамика крыла/воздушного винта</a:t>
          </a:r>
          <a:endParaRPr lang="ru-RU" sz="700" kern="1200" dirty="0">
            <a:solidFill>
              <a:schemeClr val="bg2"/>
            </a:solidFill>
          </a:endParaRPr>
        </a:p>
      </dsp:txBody>
      <dsp:txXfrm>
        <a:off x="5566948" y="2116503"/>
        <a:ext cx="1962609" cy="216353"/>
      </dsp:txXfrm>
    </dsp:sp>
    <dsp:sp modelId="{4A5C309A-E498-44F9-970B-FD664C60D874}">
      <dsp:nvSpPr>
        <dsp:cNvPr id="0" name=""/>
        <dsp:cNvSpPr/>
      </dsp:nvSpPr>
      <dsp:spPr>
        <a:xfrm>
          <a:off x="5560217" y="2374943"/>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Безопасность полетов при обледенении</a:t>
          </a:r>
          <a:endParaRPr lang="ru-RU" sz="700" kern="1200" dirty="0">
            <a:solidFill>
              <a:schemeClr val="bg2"/>
            </a:solidFill>
          </a:endParaRPr>
        </a:p>
      </dsp:txBody>
      <dsp:txXfrm>
        <a:off x="5566948" y="2381674"/>
        <a:ext cx="1962609" cy="216353"/>
      </dsp:txXfrm>
    </dsp:sp>
    <dsp:sp modelId="{C4C32C65-54B7-4B9A-9050-E5FA73CF0EEC}">
      <dsp:nvSpPr>
        <dsp:cNvPr id="0" name=""/>
        <dsp:cNvSpPr/>
      </dsp:nvSpPr>
      <dsp:spPr>
        <a:xfrm>
          <a:off x="5560217" y="2640115"/>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Газовая динамика</a:t>
          </a:r>
          <a:endParaRPr lang="ru-RU" sz="700" kern="1200" dirty="0">
            <a:solidFill>
              <a:schemeClr val="bg2"/>
            </a:solidFill>
          </a:endParaRPr>
        </a:p>
      </dsp:txBody>
      <dsp:txXfrm>
        <a:off x="5566948" y="2646846"/>
        <a:ext cx="1962609" cy="216353"/>
      </dsp:txXfrm>
    </dsp:sp>
    <dsp:sp modelId="{E1DE0D87-D2F8-4FDA-9DDA-58A904A68F6B}">
      <dsp:nvSpPr>
        <dsp:cNvPr id="0" name=""/>
        <dsp:cNvSpPr/>
      </dsp:nvSpPr>
      <dsp:spPr>
        <a:xfrm>
          <a:off x="5560217" y="2905286"/>
          <a:ext cx="1976071" cy="229815"/>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Газовая динамика</a:t>
          </a:r>
          <a:endParaRPr lang="ru-RU" sz="700" kern="1200" dirty="0">
            <a:solidFill>
              <a:schemeClr val="bg2"/>
            </a:solidFill>
          </a:endParaRPr>
        </a:p>
      </dsp:txBody>
      <dsp:txXfrm>
        <a:off x="5566948" y="2912017"/>
        <a:ext cx="1962609" cy="216353"/>
      </dsp:txXfrm>
    </dsp:sp>
    <dsp:sp modelId="{C542B165-5FC5-44AB-BF94-1D4C62FC69C9}">
      <dsp:nvSpPr>
        <dsp:cNvPr id="0" name=""/>
        <dsp:cNvSpPr/>
      </dsp:nvSpPr>
      <dsp:spPr>
        <a:xfrm>
          <a:off x="5560217" y="3170458"/>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Гидродинамика</a:t>
          </a:r>
          <a:endParaRPr lang="ru-RU" sz="700" kern="1200" dirty="0">
            <a:solidFill>
              <a:schemeClr val="bg2"/>
            </a:solidFill>
          </a:endParaRPr>
        </a:p>
      </dsp:txBody>
      <dsp:txXfrm>
        <a:off x="5566948" y="3177189"/>
        <a:ext cx="1962609" cy="216353"/>
      </dsp:txXfrm>
    </dsp:sp>
    <dsp:sp modelId="{311BC106-C7E4-451B-93FB-A764C19DF1BE}">
      <dsp:nvSpPr>
        <dsp:cNvPr id="0" name=""/>
        <dsp:cNvSpPr/>
      </dsp:nvSpPr>
      <dsp:spPr>
        <a:xfrm>
          <a:off x="5560217" y="3435629"/>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Динамика полета</a:t>
          </a:r>
          <a:endParaRPr lang="ru-RU" sz="700" kern="1200" dirty="0">
            <a:solidFill>
              <a:schemeClr val="bg2"/>
            </a:solidFill>
          </a:endParaRPr>
        </a:p>
      </dsp:txBody>
      <dsp:txXfrm>
        <a:off x="5566948" y="3442360"/>
        <a:ext cx="1962609" cy="216353"/>
      </dsp:txXfrm>
    </dsp:sp>
    <dsp:sp modelId="{3A23A2BF-38B4-44C1-B663-84DA13F589EA}">
      <dsp:nvSpPr>
        <dsp:cNvPr id="0" name=""/>
        <dsp:cNvSpPr/>
      </dsp:nvSpPr>
      <dsp:spPr>
        <a:xfrm>
          <a:off x="5560217" y="3700800"/>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1430" rIns="15240" bIns="11430" numCol="1" spcCol="1270" anchor="ctr" anchorCtr="0">
          <a:noAutofit/>
        </a:bodyPr>
        <a:lstStyle/>
        <a:p>
          <a:pPr lvl="0" algn="ctr" defTabSz="266700">
            <a:lnSpc>
              <a:spcPct val="90000"/>
            </a:lnSpc>
            <a:spcBef>
              <a:spcPct val="0"/>
            </a:spcBef>
            <a:spcAft>
              <a:spcPct val="35000"/>
            </a:spcAft>
          </a:pPr>
          <a:r>
            <a:rPr lang="ru-RU" sz="600" kern="1200" dirty="0" smtClean="0">
              <a:solidFill>
                <a:schemeClr val="bg2"/>
              </a:solidFill>
            </a:rPr>
            <a:t>Моделирование аэродинамических процессов</a:t>
          </a:r>
          <a:endParaRPr lang="ru-RU" sz="600" kern="1200" dirty="0">
            <a:solidFill>
              <a:schemeClr val="bg2"/>
            </a:solidFill>
          </a:endParaRPr>
        </a:p>
      </dsp:txBody>
      <dsp:txXfrm>
        <a:off x="5566948" y="3707531"/>
        <a:ext cx="1962609" cy="216353"/>
      </dsp:txXfrm>
    </dsp:sp>
    <dsp:sp modelId="{79C09976-C860-41DE-9966-D6DBD795D7B1}">
      <dsp:nvSpPr>
        <dsp:cNvPr id="0" name=""/>
        <dsp:cNvSpPr/>
      </dsp:nvSpPr>
      <dsp:spPr>
        <a:xfrm>
          <a:off x="5560217" y="3965972"/>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1430" rIns="15240" bIns="11430" numCol="1" spcCol="1270" anchor="ctr" anchorCtr="0">
          <a:noAutofit/>
        </a:bodyPr>
        <a:lstStyle/>
        <a:p>
          <a:pPr lvl="0" algn="ctr" defTabSz="266700">
            <a:lnSpc>
              <a:spcPct val="90000"/>
            </a:lnSpc>
            <a:spcBef>
              <a:spcPct val="0"/>
            </a:spcBef>
            <a:spcAft>
              <a:spcPct val="35000"/>
            </a:spcAft>
          </a:pPr>
          <a:r>
            <a:rPr lang="ru-RU" sz="600" kern="1200" dirty="0" smtClean="0">
              <a:solidFill>
                <a:schemeClr val="bg2"/>
              </a:solidFill>
            </a:rPr>
            <a:t>Неравновесные и высокотемпературные течения газов</a:t>
          </a:r>
          <a:endParaRPr lang="ru-RU" sz="600" kern="1200" dirty="0">
            <a:solidFill>
              <a:schemeClr val="bg2"/>
            </a:solidFill>
          </a:endParaRPr>
        </a:p>
      </dsp:txBody>
      <dsp:txXfrm>
        <a:off x="5566948" y="3972703"/>
        <a:ext cx="1962609" cy="216353"/>
      </dsp:txXfrm>
    </dsp:sp>
    <dsp:sp modelId="{AF753757-3765-46CA-B977-14FD77E3AF31}">
      <dsp:nvSpPr>
        <dsp:cNvPr id="0" name=""/>
        <dsp:cNvSpPr/>
      </dsp:nvSpPr>
      <dsp:spPr>
        <a:xfrm>
          <a:off x="5560217" y="4231143"/>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1430" rIns="15240" bIns="11430" numCol="1" spcCol="1270" anchor="ctr" anchorCtr="0">
          <a:noAutofit/>
        </a:bodyPr>
        <a:lstStyle/>
        <a:p>
          <a:pPr lvl="0" algn="ctr" defTabSz="266700">
            <a:lnSpc>
              <a:spcPct val="90000"/>
            </a:lnSpc>
            <a:spcBef>
              <a:spcPct val="0"/>
            </a:spcBef>
            <a:spcAft>
              <a:spcPct val="35000"/>
            </a:spcAft>
          </a:pPr>
          <a:r>
            <a:rPr lang="ru-RU" sz="600" kern="1200" dirty="0" smtClean="0">
              <a:solidFill>
                <a:schemeClr val="bg2"/>
              </a:solidFill>
            </a:rPr>
            <a:t>Сверхзвуковое и гиперзвуковое обтекание тел</a:t>
          </a:r>
          <a:endParaRPr lang="ru-RU" sz="600" kern="1200" dirty="0">
            <a:solidFill>
              <a:schemeClr val="bg2"/>
            </a:solidFill>
          </a:endParaRPr>
        </a:p>
      </dsp:txBody>
      <dsp:txXfrm>
        <a:off x="5566948" y="4237874"/>
        <a:ext cx="1962609" cy="216353"/>
      </dsp:txXfrm>
    </dsp:sp>
    <dsp:sp modelId="{8A8513E9-6398-4C50-9994-F531E9929430}">
      <dsp:nvSpPr>
        <dsp:cNvPr id="0" name=""/>
        <dsp:cNvSpPr/>
      </dsp:nvSpPr>
      <dsp:spPr>
        <a:xfrm>
          <a:off x="5560217" y="4496314"/>
          <a:ext cx="1976071" cy="229815"/>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bg2"/>
              </a:solidFill>
            </a:rPr>
            <a:t>Управление пограничным слоем</a:t>
          </a:r>
          <a:endParaRPr lang="ru-RU" sz="800" kern="1200" dirty="0">
            <a:solidFill>
              <a:schemeClr val="bg2"/>
            </a:solidFill>
          </a:endParaRPr>
        </a:p>
      </dsp:txBody>
      <dsp:txXfrm>
        <a:off x="5566948" y="4503045"/>
        <a:ext cx="1962609" cy="216353"/>
      </dsp:txXfrm>
    </dsp:sp>
    <dsp:sp modelId="{5AA804BC-88B4-4A84-94B9-BD6C7E6C0F4A}">
      <dsp:nvSpPr>
        <dsp:cNvPr id="0" name=""/>
        <dsp:cNvSpPr/>
      </dsp:nvSpPr>
      <dsp:spPr>
        <a:xfrm>
          <a:off x="5560217" y="4761486"/>
          <a:ext cx="1976071" cy="229815"/>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bg2"/>
              </a:solidFill>
            </a:rPr>
            <a:t>Управление пограничным слоем</a:t>
          </a:r>
          <a:endParaRPr lang="ru-RU" sz="800" kern="1200" dirty="0">
            <a:solidFill>
              <a:schemeClr val="bg2"/>
            </a:solidFill>
          </a:endParaRPr>
        </a:p>
      </dsp:txBody>
      <dsp:txXfrm>
        <a:off x="5566948" y="4768217"/>
        <a:ext cx="1962609" cy="216353"/>
      </dsp:txXfrm>
    </dsp:sp>
    <dsp:sp modelId="{74945C22-C1AE-44DD-9023-3A87D0D20585}">
      <dsp:nvSpPr>
        <dsp:cNvPr id="0" name=""/>
        <dsp:cNvSpPr/>
      </dsp:nvSpPr>
      <dsp:spPr>
        <a:xfrm>
          <a:off x="7968553" y="0"/>
          <a:ext cx="2470088" cy="5256585"/>
        </a:xfrm>
        <a:prstGeom prst="roundRect">
          <a:avLst>
            <a:gd name="adj" fmla="val 1000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tx1"/>
              </a:solidFill>
            </a:rPr>
            <a:t>Интеллектуальный анализ данных</a:t>
          </a:r>
          <a:endParaRPr lang="ru-RU" sz="1900" kern="1200" dirty="0">
            <a:solidFill>
              <a:schemeClr val="tx1"/>
            </a:solidFill>
          </a:endParaRPr>
        </a:p>
      </dsp:txBody>
      <dsp:txXfrm>
        <a:off x="7968553" y="0"/>
        <a:ext cx="2470088" cy="1576975"/>
      </dsp:txXfrm>
    </dsp:sp>
    <dsp:sp modelId="{E291152B-D268-43A1-8004-658FA22F36D4}">
      <dsp:nvSpPr>
        <dsp:cNvPr id="0" name=""/>
        <dsp:cNvSpPr/>
      </dsp:nvSpPr>
      <dsp:spPr>
        <a:xfrm>
          <a:off x="8215562" y="1577938"/>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Анализ и обработка речи</a:t>
          </a:r>
          <a:endParaRPr lang="ru-RU" sz="900" kern="1200" dirty="0">
            <a:solidFill>
              <a:schemeClr val="tx1"/>
            </a:solidFill>
          </a:endParaRPr>
        </a:p>
      </dsp:txBody>
      <dsp:txXfrm>
        <a:off x="8226581" y="1588957"/>
        <a:ext cx="1954033" cy="354174"/>
      </dsp:txXfrm>
    </dsp:sp>
    <dsp:sp modelId="{655602E4-7216-4C37-9042-8691866C3A28}">
      <dsp:nvSpPr>
        <dsp:cNvPr id="0" name=""/>
        <dsp:cNvSpPr/>
      </dsp:nvSpPr>
      <dsp:spPr>
        <a:xfrm>
          <a:off x="8215562" y="2012029"/>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Визуализация результатов работы сложных алгоритмов</a:t>
          </a:r>
          <a:endParaRPr lang="ru-RU" sz="900" kern="1200" dirty="0">
            <a:solidFill>
              <a:schemeClr val="tx1"/>
            </a:solidFill>
          </a:endParaRPr>
        </a:p>
      </dsp:txBody>
      <dsp:txXfrm>
        <a:off x="8226581" y="2023048"/>
        <a:ext cx="1954033" cy="354174"/>
      </dsp:txXfrm>
    </dsp:sp>
    <dsp:sp modelId="{79B58B0C-9138-4605-9707-121EDBB06537}">
      <dsp:nvSpPr>
        <dsp:cNvPr id="0" name=""/>
        <dsp:cNvSpPr/>
      </dsp:nvSpPr>
      <dsp:spPr>
        <a:xfrm>
          <a:off x="8215562" y="2446121"/>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Методы интеллектуального анализа данных</a:t>
          </a:r>
          <a:endParaRPr lang="ru-RU" sz="900" kern="1200" dirty="0">
            <a:solidFill>
              <a:schemeClr val="tx1"/>
            </a:solidFill>
          </a:endParaRPr>
        </a:p>
      </dsp:txBody>
      <dsp:txXfrm>
        <a:off x="8226581" y="2457140"/>
        <a:ext cx="1954033" cy="354174"/>
      </dsp:txXfrm>
    </dsp:sp>
    <dsp:sp modelId="{4AE9F53F-2043-44F6-82BB-D75C77CD637D}">
      <dsp:nvSpPr>
        <dsp:cNvPr id="0" name=""/>
        <dsp:cNvSpPr/>
      </dsp:nvSpPr>
      <dsp:spPr>
        <a:xfrm>
          <a:off x="8215562" y="2880213"/>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Обработка изображений</a:t>
          </a:r>
          <a:endParaRPr lang="ru-RU" sz="900" kern="1200" dirty="0">
            <a:solidFill>
              <a:schemeClr val="tx1"/>
            </a:solidFill>
          </a:endParaRPr>
        </a:p>
      </dsp:txBody>
      <dsp:txXfrm>
        <a:off x="8226581" y="2891232"/>
        <a:ext cx="1954033" cy="354174"/>
      </dsp:txXfrm>
    </dsp:sp>
    <dsp:sp modelId="{7EA45DC7-0405-4DEF-B6BF-6F678A22DE3C}">
      <dsp:nvSpPr>
        <dsp:cNvPr id="0" name=""/>
        <dsp:cNvSpPr/>
      </dsp:nvSpPr>
      <dsp:spPr>
        <a:xfrm>
          <a:off x="8215562" y="3314305"/>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Системный анализ, исследование операций, теория оптимизации</a:t>
          </a:r>
          <a:endParaRPr lang="ru-RU" sz="900" kern="1200" dirty="0">
            <a:solidFill>
              <a:schemeClr val="tx1"/>
            </a:solidFill>
          </a:endParaRPr>
        </a:p>
      </dsp:txBody>
      <dsp:txXfrm>
        <a:off x="8226581" y="3325324"/>
        <a:ext cx="1954033" cy="354174"/>
      </dsp:txXfrm>
    </dsp:sp>
    <dsp:sp modelId="{ADD467FB-3758-4880-962D-53A06527C76D}">
      <dsp:nvSpPr>
        <dsp:cNvPr id="0" name=""/>
        <dsp:cNvSpPr/>
      </dsp:nvSpPr>
      <dsp:spPr>
        <a:xfrm>
          <a:off x="8215562" y="3748396"/>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Системы управления, системы поддержки принятия решений</a:t>
          </a:r>
          <a:endParaRPr lang="ru-RU" sz="900" kern="1200" dirty="0">
            <a:solidFill>
              <a:schemeClr val="tx1"/>
            </a:solidFill>
          </a:endParaRPr>
        </a:p>
      </dsp:txBody>
      <dsp:txXfrm>
        <a:off x="8226581" y="3759415"/>
        <a:ext cx="1954033" cy="354174"/>
      </dsp:txXfrm>
    </dsp:sp>
    <dsp:sp modelId="{A74DD86B-C52C-4E20-A912-210A27B57856}">
      <dsp:nvSpPr>
        <dsp:cNvPr id="0" name=""/>
        <dsp:cNvSpPr/>
      </dsp:nvSpPr>
      <dsp:spPr>
        <a:xfrm>
          <a:off x="8215562" y="4182488"/>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Техническое зрение</a:t>
          </a:r>
          <a:endParaRPr lang="ru-RU" sz="900" kern="1200" dirty="0">
            <a:solidFill>
              <a:schemeClr val="tx1"/>
            </a:solidFill>
          </a:endParaRPr>
        </a:p>
      </dsp:txBody>
      <dsp:txXfrm>
        <a:off x="8226581" y="4193507"/>
        <a:ext cx="1954033" cy="354174"/>
      </dsp:txXfrm>
    </dsp:sp>
    <dsp:sp modelId="{6DD0274B-2CA9-467C-B96A-BD70FEFF96FD}">
      <dsp:nvSpPr>
        <dsp:cNvPr id="0" name=""/>
        <dsp:cNvSpPr/>
      </dsp:nvSpPr>
      <dsp:spPr>
        <a:xfrm>
          <a:off x="8215562" y="4616580"/>
          <a:ext cx="1976071" cy="37621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Трехмерное моделирование, цифровые модели</a:t>
          </a:r>
          <a:endParaRPr lang="ru-RU" sz="900" kern="1200" dirty="0">
            <a:solidFill>
              <a:schemeClr val="tx1"/>
            </a:solidFill>
          </a:endParaRPr>
        </a:p>
      </dsp:txBody>
      <dsp:txXfrm>
        <a:off x="8226581" y="4627599"/>
        <a:ext cx="1954033" cy="3541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03A8A-E4AC-4C1F-8500-DAD2E42A0206}">
      <dsp:nvSpPr>
        <dsp:cNvPr id="0" name=""/>
        <dsp:cNvSpPr/>
      </dsp:nvSpPr>
      <dsp:spPr>
        <a:xfrm>
          <a:off x="1114569" y="278"/>
          <a:ext cx="687310" cy="41238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ЦИАМ</a:t>
          </a:r>
          <a:endParaRPr lang="ru-RU" sz="900" kern="1200" dirty="0">
            <a:solidFill>
              <a:schemeClr val="tx1"/>
            </a:solidFill>
          </a:endParaRPr>
        </a:p>
      </dsp:txBody>
      <dsp:txXfrm>
        <a:off x="1114569" y="278"/>
        <a:ext cx="687310" cy="412386"/>
      </dsp:txXfrm>
    </dsp:sp>
    <dsp:sp modelId="{F0443B90-DF2A-4C89-8BBA-72029F5456EC}">
      <dsp:nvSpPr>
        <dsp:cNvPr id="0" name=""/>
        <dsp:cNvSpPr/>
      </dsp:nvSpPr>
      <dsp:spPr>
        <a:xfrm>
          <a:off x="1870611" y="278"/>
          <a:ext cx="687310" cy="412386"/>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solidFill>
                <a:schemeClr val="bg2"/>
              </a:solidFill>
            </a:rPr>
            <a:t>ЦАГИ</a:t>
          </a:r>
          <a:endParaRPr lang="ru-RU" sz="900" kern="1200" dirty="0">
            <a:solidFill>
              <a:schemeClr val="bg2"/>
            </a:solidFill>
          </a:endParaRPr>
        </a:p>
      </dsp:txBody>
      <dsp:txXfrm>
        <a:off x="1870611" y="278"/>
        <a:ext cx="687310" cy="412386"/>
      </dsp:txXfrm>
    </dsp:sp>
    <dsp:sp modelId="{B0469974-FC48-436A-B1C9-B26F3F482908}">
      <dsp:nvSpPr>
        <dsp:cNvPr id="0" name=""/>
        <dsp:cNvSpPr/>
      </dsp:nvSpPr>
      <dsp:spPr>
        <a:xfrm>
          <a:off x="2626653" y="278"/>
          <a:ext cx="687310" cy="412386"/>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err="1" smtClean="0">
              <a:solidFill>
                <a:schemeClr val="tx1"/>
              </a:solidFill>
            </a:rPr>
            <a:t>ГосНИИАС</a:t>
          </a:r>
          <a:endParaRPr lang="ru-RU" sz="900" kern="1200" dirty="0">
            <a:solidFill>
              <a:schemeClr val="tx1"/>
            </a:solidFill>
          </a:endParaRPr>
        </a:p>
      </dsp:txBody>
      <dsp:txXfrm>
        <a:off x="2626653" y="278"/>
        <a:ext cx="687310" cy="412386"/>
      </dsp:txXfrm>
    </dsp:sp>
    <dsp:sp modelId="{A2264E76-F411-444F-8DA7-E4A11BB0305D}">
      <dsp:nvSpPr>
        <dsp:cNvPr id="0" name=""/>
        <dsp:cNvSpPr/>
      </dsp:nvSpPr>
      <dsp:spPr>
        <a:xfrm>
          <a:off x="3382695" y="278"/>
          <a:ext cx="687310" cy="4123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err="1" smtClean="0"/>
            <a:t>СибНИА</a:t>
          </a:r>
          <a:endParaRPr lang="ru-RU" sz="900" kern="1200" dirty="0"/>
        </a:p>
      </dsp:txBody>
      <dsp:txXfrm>
        <a:off x="3382695" y="278"/>
        <a:ext cx="687310" cy="41238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6F3CE-30F2-46AA-AC11-5BFC2E769B2C}">
      <dsp:nvSpPr>
        <dsp:cNvPr id="0" name=""/>
        <dsp:cNvSpPr/>
      </dsp:nvSpPr>
      <dsp:spPr>
        <a:xfrm>
          <a:off x="2517" y="0"/>
          <a:ext cx="2470088" cy="5256585"/>
        </a:xfrm>
        <a:prstGeom prst="roundRect">
          <a:avLst>
            <a:gd name="adj" fmla="val 10000"/>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Испытания</a:t>
          </a:r>
          <a:endParaRPr lang="ru-RU" sz="2600" kern="1200" dirty="0">
            <a:solidFill>
              <a:schemeClr val="tx1"/>
            </a:solidFill>
          </a:endParaRPr>
        </a:p>
      </dsp:txBody>
      <dsp:txXfrm>
        <a:off x="2517" y="0"/>
        <a:ext cx="2470088" cy="1576975"/>
      </dsp:txXfrm>
    </dsp:sp>
    <dsp:sp modelId="{A3C5A04C-08FF-4097-8E84-8297BAA0014B}">
      <dsp:nvSpPr>
        <dsp:cNvPr id="0" name=""/>
        <dsp:cNvSpPr/>
      </dsp:nvSpPr>
      <dsp:spPr>
        <a:xfrm>
          <a:off x="249526" y="1577970"/>
          <a:ext cx="1976071" cy="608113"/>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Испытание систем управления</a:t>
          </a:r>
          <a:endParaRPr lang="ru-RU" sz="900" kern="1200" dirty="0">
            <a:solidFill>
              <a:schemeClr val="tx1"/>
            </a:solidFill>
          </a:endParaRPr>
        </a:p>
      </dsp:txBody>
      <dsp:txXfrm>
        <a:off x="267337" y="1595781"/>
        <a:ext cx="1940449" cy="572491"/>
      </dsp:txXfrm>
    </dsp:sp>
    <dsp:sp modelId="{7C67B458-C382-40D4-B113-1602A816AB82}">
      <dsp:nvSpPr>
        <dsp:cNvPr id="0" name=""/>
        <dsp:cNvSpPr/>
      </dsp:nvSpPr>
      <dsp:spPr>
        <a:xfrm>
          <a:off x="249526" y="2279639"/>
          <a:ext cx="1976071" cy="608113"/>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Испытания авиационного двигателя (прочностные, ресурсные показатели)</a:t>
          </a:r>
          <a:endParaRPr lang="ru-RU" sz="800" kern="1200" dirty="0">
            <a:solidFill>
              <a:schemeClr val="tx1"/>
            </a:solidFill>
          </a:endParaRPr>
        </a:p>
      </dsp:txBody>
      <dsp:txXfrm>
        <a:off x="267337" y="2297450"/>
        <a:ext cx="1940449" cy="572491"/>
      </dsp:txXfrm>
    </dsp:sp>
    <dsp:sp modelId="{98DA3088-06F0-4949-975C-8E362F665EB9}">
      <dsp:nvSpPr>
        <dsp:cNvPr id="0" name=""/>
        <dsp:cNvSpPr/>
      </dsp:nvSpPr>
      <dsp:spPr>
        <a:xfrm>
          <a:off x="249526" y="2981308"/>
          <a:ext cx="1976071" cy="608113"/>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Испытания авиационного двигателя (прочностные, ресурсные показатели)</a:t>
          </a:r>
          <a:endParaRPr lang="ru-RU" sz="800" kern="1200" dirty="0">
            <a:solidFill>
              <a:schemeClr val="tx1"/>
            </a:solidFill>
          </a:endParaRPr>
        </a:p>
      </dsp:txBody>
      <dsp:txXfrm>
        <a:off x="267337" y="2999119"/>
        <a:ext cx="1940449" cy="572491"/>
      </dsp:txXfrm>
    </dsp:sp>
    <dsp:sp modelId="{8D10CB66-C26A-4490-BEB3-FE72BB4F02E0}">
      <dsp:nvSpPr>
        <dsp:cNvPr id="0" name=""/>
        <dsp:cNvSpPr/>
      </dsp:nvSpPr>
      <dsp:spPr>
        <a:xfrm>
          <a:off x="249526" y="3682978"/>
          <a:ext cx="1976071" cy="608113"/>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Испытания в аэродинамических трубах</a:t>
          </a:r>
          <a:endParaRPr lang="ru-RU" sz="800" kern="1200" dirty="0">
            <a:solidFill>
              <a:schemeClr val="tx1"/>
            </a:solidFill>
          </a:endParaRPr>
        </a:p>
      </dsp:txBody>
      <dsp:txXfrm>
        <a:off x="267337" y="3700789"/>
        <a:ext cx="1940449" cy="572491"/>
      </dsp:txXfrm>
    </dsp:sp>
    <dsp:sp modelId="{6E38F3F5-EF38-4563-AA75-7EE25B108ECB}">
      <dsp:nvSpPr>
        <dsp:cNvPr id="0" name=""/>
        <dsp:cNvSpPr/>
      </dsp:nvSpPr>
      <dsp:spPr>
        <a:xfrm>
          <a:off x="249526" y="4384647"/>
          <a:ext cx="1976071" cy="608113"/>
        </a:xfrm>
        <a:prstGeom prst="roundRect">
          <a:avLst>
            <a:gd name="adj" fmla="val 10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bg2"/>
              </a:solidFill>
            </a:rPr>
            <a:t>Сертификация летательного аппарата (стендовые испытания)</a:t>
          </a:r>
          <a:endParaRPr lang="ru-RU" sz="800" kern="1200" dirty="0">
            <a:solidFill>
              <a:schemeClr val="bg2"/>
            </a:solidFill>
          </a:endParaRPr>
        </a:p>
      </dsp:txBody>
      <dsp:txXfrm>
        <a:off x="267337" y="4402458"/>
        <a:ext cx="1940449" cy="572491"/>
      </dsp:txXfrm>
    </dsp:sp>
    <dsp:sp modelId="{78248631-B0FE-4C14-BA31-4D79DC6D65ED}">
      <dsp:nvSpPr>
        <dsp:cNvPr id="0" name=""/>
        <dsp:cNvSpPr/>
      </dsp:nvSpPr>
      <dsp:spPr>
        <a:xfrm>
          <a:off x="2657862" y="0"/>
          <a:ext cx="2470088" cy="5256585"/>
        </a:xfrm>
        <a:prstGeom prst="roundRect">
          <a:avLst>
            <a:gd name="adj" fmla="val 10000"/>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Прочность авиационных материалов и конструкций</a:t>
          </a:r>
          <a:endParaRPr lang="ru-RU" sz="1800" kern="1200" dirty="0">
            <a:solidFill>
              <a:schemeClr val="tx1"/>
            </a:solidFill>
          </a:endParaRPr>
        </a:p>
      </dsp:txBody>
      <dsp:txXfrm>
        <a:off x="2657862" y="0"/>
        <a:ext cx="2470088" cy="1576975"/>
      </dsp:txXfrm>
    </dsp:sp>
    <dsp:sp modelId="{75D26680-3ADF-4BF1-BCB8-32A9C21830A9}">
      <dsp:nvSpPr>
        <dsp:cNvPr id="0" name=""/>
        <dsp:cNvSpPr/>
      </dsp:nvSpPr>
      <dsp:spPr>
        <a:xfrm>
          <a:off x="2904871" y="1580183"/>
          <a:ext cx="1976071" cy="430434"/>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Вибрационное воздействие</a:t>
          </a:r>
          <a:endParaRPr lang="ru-RU" sz="800" kern="1200" dirty="0">
            <a:solidFill>
              <a:schemeClr val="tx1"/>
            </a:solidFill>
          </a:endParaRPr>
        </a:p>
      </dsp:txBody>
      <dsp:txXfrm>
        <a:off x="2917478" y="1592790"/>
        <a:ext cx="1950857" cy="405220"/>
      </dsp:txXfrm>
    </dsp:sp>
    <dsp:sp modelId="{4AFA0828-5D84-4ADC-AA27-43F971B29FE2}">
      <dsp:nvSpPr>
        <dsp:cNvPr id="0" name=""/>
        <dsp:cNvSpPr/>
      </dsp:nvSpPr>
      <dsp:spPr>
        <a:xfrm>
          <a:off x="2904871" y="2076838"/>
          <a:ext cx="1976071" cy="430434"/>
        </a:xfrm>
        <a:prstGeom prst="roundRect">
          <a:avLst>
            <a:gd name="adj" fmla="val 10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dirty="0" smtClean="0">
              <a:solidFill>
                <a:schemeClr val="bg2"/>
              </a:solidFill>
            </a:rPr>
            <a:t>Коррозийная стойкость, прочность авиационных материалов и конструкций (металлических и композиционных)</a:t>
          </a:r>
          <a:endParaRPr lang="ru-RU" sz="700" kern="1200" dirty="0">
            <a:solidFill>
              <a:schemeClr val="bg2"/>
            </a:solidFill>
          </a:endParaRPr>
        </a:p>
      </dsp:txBody>
      <dsp:txXfrm>
        <a:off x="2917478" y="2089445"/>
        <a:ext cx="1950857" cy="405220"/>
      </dsp:txXfrm>
    </dsp:sp>
    <dsp:sp modelId="{1A7BD939-0A13-458D-A159-B23B29A2B66E}">
      <dsp:nvSpPr>
        <dsp:cNvPr id="0" name=""/>
        <dsp:cNvSpPr/>
      </dsp:nvSpPr>
      <dsp:spPr>
        <a:xfrm>
          <a:off x="2904871" y="2573493"/>
          <a:ext cx="1976071" cy="430434"/>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3335" rIns="17780" bIns="13335" numCol="1" spcCol="1270" anchor="ctr" anchorCtr="0">
          <a:noAutofit/>
        </a:bodyPr>
        <a:lstStyle/>
        <a:p>
          <a:pPr lvl="0" algn="ctr" defTabSz="311150">
            <a:lnSpc>
              <a:spcPct val="90000"/>
            </a:lnSpc>
            <a:spcBef>
              <a:spcPct val="0"/>
            </a:spcBef>
            <a:spcAft>
              <a:spcPct val="35000"/>
            </a:spcAft>
          </a:pPr>
          <a:r>
            <a:rPr lang="ru-RU" sz="700" kern="1200" smtClean="0">
              <a:solidFill>
                <a:schemeClr val="tx1"/>
              </a:solidFill>
            </a:rPr>
            <a:t>Коррозийная стойкость, прочность авиационных материалов и конструкций (металлических и композиционных)</a:t>
          </a:r>
          <a:endParaRPr lang="ru-RU" sz="700" kern="1200" dirty="0">
            <a:solidFill>
              <a:schemeClr val="tx1"/>
            </a:solidFill>
          </a:endParaRPr>
        </a:p>
      </dsp:txBody>
      <dsp:txXfrm>
        <a:off x="2917478" y="2586100"/>
        <a:ext cx="1950857" cy="405220"/>
      </dsp:txXfrm>
    </dsp:sp>
    <dsp:sp modelId="{5E96E982-56FC-4A22-B9AE-D1C83F86216F}">
      <dsp:nvSpPr>
        <dsp:cNvPr id="0" name=""/>
        <dsp:cNvSpPr/>
      </dsp:nvSpPr>
      <dsp:spPr>
        <a:xfrm>
          <a:off x="2904871" y="3070148"/>
          <a:ext cx="1976071" cy="430434"/>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smtClean="0">
              <a:solidFill>
                <a:schemeClr val="tx1"/>
              </a:solidFill>
            </a:rPr>
            <a:t>Метрология и измерения</a:t>
          </a:r>
          <a:endParaRPr lang="ru-RU" sz="800" kern="1200" dirty="0">
            <a:solidFill>
              <a:schemeClr val="tx1"/>
            </a:solidFill>
          </a:endParaRPr>
        </a:p>
      </dsp:txBody>
      <dsp:txXfrm>
        <a:off x="2917478" y="3082755"/>
        <a:ext cx="1950857" cy="405220"/>
      </dsp:txXfrm>
    </dsp:sp>
    <dsp:sp modelId="{110BA141-2DF4-4978-BE69-F30DE836E23C}">
      <dsp:nvSpPr>
        <dsp:cNvPr id="0" name=""/>
        <dsp:cNvSpPr/>
      </dsp:nvSpPr>
      <dsp:spPr>
        <a:xfrm>
          <a:off x="2904871" y="3566803"/>
          <a:ext cx="1976071" cy="430434"/>
        </a:xfrm>
        <a:prstGeom prst="roundRect">
          <a:avLst>
            <a:gd name="adj" fmla="val 10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bg2"/>
              </a:solidFill>
            </a:rPr>
            <a:t>Сварка и контроль качества</a:t>
          </a:r>
          <a:endParaRPr lang="ru-RU" sz="800" kern="1200" dirty="0">
            <a:solidFill>
              <a:schemeClr val="bg2"/>
            </a:solidFill>
          </a:endParaRPr>
        </a:p>
      </dsp:txBody>
      <dsp:txXfrm>
        <a:off x="2917478" y="3579410"/>
        <a:ext cx="1950857" cy="405220"/>
      </dsp:txXfrm>
    </dsp:sp>
    <dsp:sp modelId="{346AAEE4-7179-44FB-A247-3C1FD406CFC6}">
      <dsp:nvSpPr>
        <dsp:cNvPr id="0" name=""/>
        <dsp:cNvSpPr/>
      </dsp:nvSpPr>
      <dsp:spPr>
        <a:xfrm>
          <a:off x="2904871" y="4063458"/>
          <a:ext cx="1976071" cy="430434"/>
        </a:xfrm>
        <a:prstGeom prst="roundRect">
          <a:avLst>
            <a:gd name="adj" fmla="val 10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bg2"/>
              </a:solidFill>
            </a:rPr>
            <a:t>Тепловое воздействие</a:t>
          </a:r>
          <a:endParaRPr lang="ru-RU" sz="800" kern="1200" dirty="0">
            <a:solidFill>
              <a:schemeClr val="bg2"/>
            </a:solidFill>
          </a:endParaRPr>
        </a:p>
      </dsp:txBody>
      <dsp:txXfrm>
        <a:off x="2917478" y="4076065"/>
        <a:ext cx="1950857" cy="405220"/>
      </dsp:txXfrm>
    </dsp:sp>
    <dsp:sp modelId="{5A803BE3-FC4B-4BB9-83AC-466C5A5138D6}">
      <dsp:nvSpPr>
        <dsp:cNvPr id="0" name=""/>
        <dsp:cNvSpPr/>
      </dsp:nvSpPr>
      <dsp:spPr>
        <a:xfrm>
          <a:off x="2904871" y="4560113"/>
          <a:ext cx="1976071" cy="430434"/>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Эксплуатационные свойства алюминиевых сплавов</a:t>
          </a:r>
          <a:endParaRPr lang="ru-RU" sz="800" kern="1200" dirty="0">
            <a:solidFill>
              <a:schemeClr val="tx1"/>
            </a:solidFill>
          </a:endParaRPr>
        </a:p>
      </dsp:txBody>
      <dsp:txXfrm>
        <a:off x="2917478" y="4572720"/>
        <a:ext cx="1950857" cy="405220"/>
      </dsp:txXfrm>
    </dsp:sp>
    <dsp:sp modelId="{88CE0D46-060E-419F-B099-A6E10578B678}">
      <dsp:nvSpPr>
        <dsp:cNvPr id="0" name=""/>
        <dsp:cNvSpPr/>
      </dsp:nvSpPr>
      <dsp:spPr>
        <a:xfrm>
          <a:off x="5313208" y="0"/>
          <a:ext cx="2470088" cy="5256585"/>
        </a:xfrm>
        <a:prstGeom prst="roundRect">
          <a:avLst>
            <a:gd name="adj" fmla="val 10000"/>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Горюче-смазочные материалы</a:t>
          </a:r>
          <a:endParaRPr lang="ru-RU" sz="1800" kern="1200" dirty="0">
            <a:solidFill>
              <a:schemeClr val="tx1"/>
            </a:solidFill>
          </a:endParaRPr>
        </a:p>
      </dsp:txBody>
      <dsp:txXfrm>
        <a:off x="5313208" y="0"/>
        <a:ext cx="2470088" cy="1576975"/>
      </dsp:txXfrm>
    </dsp:sp>
    <dsp:sp modelId="{0269A323-5738-41AF-ACAF-A19835C67595}">
      <dsp:nvSpPr>
        <dsp:cNvPr id="0" name=""/>
        <dsp:cNvSpPr/>
      </dsp:nvSpPr>
      <dsp:spPr>
        <a:xfrm>
          <a:off x="5560217" y="1577103"/>
          <a:ext cx="1976071" cy="76577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Нефтегазовая промышленность, малая энергетика</a:t>
          </a:r>
          <a:endParaRPr lang="ru-RU" sz="900" kern="1200" dirty="0">
            <a:solidFill>
              <a:schemeClr val="tx1"/>
            </a:solidFill>
          </a:endParaRPr>
        </a:p>
      </dsp:txBody>
      <dsp:txXfrm>
        <a:off x="5582646" y="1599532"/>
        <a:ext cx="1931213" cy="720914"/>
      </dsp:txXfrm>
    </dsp:sp>
    <dsp:sp modelId="{29EA2847-2FE9-4358-87F4-580B2797F7CC}">
      <dsp:nvSpPr>
        <dsp:cNvPr id="0" name=""/>
        <dsp:cNvSpPr/>
      </dsp:nvSpPr>
      <dsp:spPr>
        <a:xfrm>
          <a:off x="5560217" y="2460687"/>
          <a:ext cx="1976071" cy="76577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smtClean="0">
              <a:solidFill>
                <a:schemeClr val="tx1"/>
              </a:solidFill>
            </a:rPr>
            <a:t>Процессы горения топлива в камере сгорания двигательной установки</a:t>
          </a:r>
          <a:endParaRPr lang="ru-RU" sz="800" kern="1200" dirty="0">
            <a:solidFill>
              <a:schemeClr val="tx1"/>
            </a:solidFill>
          </a:endParaRPr>
        </a:p>
      </dsp:txBody>
      <dsp:txXfrm>
        <a:off x="5582646" y="2483116"/>
        <a:ext cx="1931213" cy="720914"/>
      </dsp:txXfrm>
    </dsp:sp>
    <dsp:sp modelId="{7E08C663-6B59-45F9-B118-D448855C0FED}">
      <dsp:nvSpPr>
        <dsp:cNvPr id="0" name=""/>
        <dsp:cNvSpPr/>
      </dsp:nvSpPr>
      <dsp:spPr>
        <a:xfrm>
          <a:off x="5560217" y="3344271"/>
          <a:ext cx="1976071" cy="76577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Смазочные материалы</a:t>
          </a:r>
          <a:endParaRPr lang="ru-RU" sz="800" kern="1200" dirty="0">
            <a:solidFill>
              <a:schemeClr val="tx1"/>
            </a:solidFill>
          </a:endParaRPr>
        </a:p>
      </dsp:txBody>
      <dsp:txXfrm>
        <a:off x="5582646" y="3366700"/>
        <a:ext cx="1931213" cy="720914"/>
      </dsp:txXfrm>
    </dsp:sp>
    <dsp:sp modelId="{DE7FE032-E6C5-4634-AAC6-F6231C126E05}">
      <dsp:nvSpPr>
        <dsp:cNvPr id="0" name=""/>
        <dsp:cNvSpPr/>
      </dsp:nvSpPr>
      <dsp:spPr>
        <a:xfrm>
          <a:off x="5560217" y="4227854"/>
          <a:ext cx="1976071" cy="765772"/>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5240" rIns="20320" bIns="15240" numCol="1" spcCol="1270" anchor="ctr" anchorCtr="0">
          <a:noAutofit/>
        </a:bodyPr>
        <a:lstStyle/>
        <a:p>
          <a:pPr lvl="0" algn="ctr" defTabSz="355600">
            <a:lnSpc>
              <a:spcPct val="90000"/>
            </a:lnSpc>
            <a:spcBef>
              <a:spcPct val="0"/>
            </a:spcBef>
            <a:spcAft>
              <a:spcPct val="35000"/>
            </a:spcAft>
          </a:pPr>
          <a:r>
            <a:rPr lang="ru-RU" sz="800" kern="1200" dirty="0" smtClean="0">
              <a:solidFill>
                <a:schemeClr val="tx1"/>
              </a:solidFill>
            </a:rPr>
            <a:t>Топлива для атмосферных авиационных двигателей</a:t>
          </a:r>
          <a:endParaRPr lang="ru-RU" sz="800" kern="1200" dirty="0">
            <a:solidFill>
              <a:schemeClr val="tx1"/>
            </a:solidFill>
          </a:endParaRPr>
        </a:p>
      </dsp:txBody>
      <dsp:txXfrm>
        <a:off x="5582646" y="4250283"/>
        <a:ext cx="1931213" cy="720914"/>
      </dsp:txXfrm>
    </dsp:sp>
    <dsp:sp modelId="{5FFBC75D-3B32-4694-90AC-255BE76B6BF6}">
      <dsp:nvSpPr>
        <dsp:cNvPr id="0" name=""/>
        <dsp:cNvSpPr/>
      </dsp:nvSpPr>
      <dsp:spPr>
        <a:xfrm>
          <a:off x="7968553" y="0"/>
          <a:ext cx="2470088" cy="5256585"/>
        </a:xfrm>
        <a:prstGeom prst="roundRect">
          <a:avLst>
            <a:gd name="adj" fmla="val 10000"/>
          </a:avLst>
        </a:prstGeom>
        <a:solidFill>
          <a:schemeClr val="accent1">
            <a:lumMod val="20000"/>
            <a:lumOff val="8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rPr>
            <a:t>Экология</a:t>
          </a:r>
          <a:endParaRPr lang="ru-RU" sz="1800" kern="1200" dirty="0">
            <a:solidFill>
              <a:schemeClr val="tx1"/>
            </a:solidFill>
          </a:endParaRPr>
        </a:p>
      </dsp:txBody>
      <dsp:txXfrm>
        <a:off x="7968553" y="0"/>
        <a:ext cx="2470088" cy="1576975"/>
      </dsp:txXfrm>
    </dsp:sp>
    <dsp:sp modelId="{5CA9ED1C-9DB5-43AD-84EB-11F4A80BC06A}">
      <dsp:nvSpPr>
        <dsp:cNvPr id="0" name=""/>
        <dsp:cNvSpPr/>
      </dsp:nvSpPr>
      <dsp:spPr>
        <a:xfrm>
          <a:off x="8238504" y="1597975"/>
          <a:ext cx="1976071" cy="1279242"/>
        </a:xfrm>
        <a:prstGeom prst="roundRect">
          <a:avLst>
            <a:gd name="adj" fmla="val 10000"/>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9050" rIns="25400" bIns="19050" numCol="1" spcCol="1270" anchor="ctr" anchorCtr="0">
          <a:noAutofit/>
        </a:bodyPr>
        <a:lstStyle/>
        <a:p>
          <a:pPr lvl="0" algn="ctr" defTabSz="444500">
            <a:lnSpc>
              <a:spcPct val="90000"/>
            </a:lnSpc>
            <a:spcBef>
              <a:spcPct val="0"/>
            </a:spcBef>
            <a:spcAft>
              <a:spcPct val="35000"/>
            </a:spcAft>
          </a:pPr>
          <a:r>
            <a:rPr lang="ru-RU" sz="1000" kern="1200" dirty="0" smtClean="0">
              <a:solidFill>
                <a:schemeClr val="tx1"/>
              </a:solidFill>
            </a:rPr>
            <a:t>Экология</a:t>
          </a:r>
          <a:endParaRPr lang="ru-RU" sz="1000" kern="1200" dirty="0">
            <a:solidFill>
              <a:schemeClr val="tx1"/>
            </a:solidFill>
          </a:endParaRPr>
        </a:p>
      </dsp:txBody>
      <dsp:txXfrm>
        <a:off x="8275972" y="1635443"/>
        <a:ext cx="1901135" cy="1204306"/>
      </dsp:txXfrm>
    </dsp:sp>
    <dsp:sp modelId="{E2A87AE0-29F9-4789-92F8-322B8922D573}">
      <dsp:nvSpPr>
        <dsp:cNvPr id="0" name=""/>
        <dsp:cNvSpPr/>
      </dsp:nvSpPr>
      <dsp:spPr>
        <a:xfrm>
          <a:off x="8255775" y="3424633"/>
          <a:ext cx="1976071" cy="1327897"/>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Экология авиационного двигателя</a:t>
          </a:r>
          <a:endParaRPr lang="ru-RU" sz="900" kern="1200" dirty="0">
            <a:solidFill>
              <a:schemeClr val="tx1"/>
            </a:solidFill>
          </a:endParaRPr>
        </a:p>
      </dsp:txBody>
      <dsp:txXfrm>
        <a:off x="8294668" y="3463526"/>
        <a:ext cx="1898285" cy="125011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03A8A-E4AC-4C1F-8500-DAD2E42A0206}">
      <dsp:nvSpPr>
        <dsp:cNvPr id="0" name=""/>
        <dsp:cNvSpPr/>
      </dsp:nvSpPr>
      <dsp:spPr>
        <a:xfrm>
          <a:off x="1114569" y="278"/>
          <a:ext cx="687310" cy="412386"/>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solidFill>
                <a:schemeClr val="tx1"/>
              </a:solidFill>
            </a:rPr>
            <a:t>ЦИАМ</a:t>
          </a:r>
          <a:endParaRPr lang="ru-RU" sz="900" kern="1200" dirty="0">
            <a:solidFill>
              <a:schemeClr val="tx1"/>
            </a:solidFill>
          </a:endParaRPr>
        </a:p>
      </dsp:txBody>
      <dsp:txXfrm>
        <a:off x="1114569" y="278"/>
        <a:ext cx="687310" cy="412386"/>
      </dsp:txXfrm>
    </dsp:sp>
    <dsp:sp modelId="{F0443B90-DF2A-4C89-8BBA-72029F5456EC}">
      <dsp:nvSpPr>
        <dsp:cNvPr id="0" name=""/>
        <dsp:cNvSpPr/>
      </dsp:nvSpPr>
      <dsp:spPr>
        <a:xfrm>
          <a:off x="1870611" y="278"/>
          <a:ext cx="687310" cy="412386"/>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solidFill>
                <a:schemeClr val="bg2"/>
              </a:solidFill>
            </a:rPr>
            <a:t>ЦАГИ</a:t>
          </a:r>
          <a:endParaRPr lang="ru-RU" sz="900" kern="1200" dirty="0">
            <a:solidFill>
              <a:schemeClr val="bg2"/>
            </a:solidFill>
          </a:endParaRPr>
        </a:p>
      </dsp:txBody>
      <dsp:txXfrm>
        <a:off x="1870611" y="278"/>
        <a:ext cx="687310" cy="412386"/>
      </dsp:txXfrm>
    </dsp:sp>
    <dsp:sp modelId="{B0469974-FC48-436A-B1C9-B26F3F482908}">
      <dsp:nvSpPr>
        <dsp:cNvPr id="0" name=""/>
        <dsp:cNvSpPr/>
      </dsp:nvSpPr>
      <dsp:spPr>
        <a:xfrm>
          <a:off x="2626653" y="278"/>
          <a:ext cx="687310" cy="412386"/>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err="1" smtClean="0">
              <a:solidFill>
                <a:schemeClr val="tx1"/>
              </a:solidFill>
            </a:rPr>
            <a:t>ГосНИИАС</a:t>
          </a:r>
          <a:endParaRPr lang="ru-RU" sz="900" kern="1200" dirty="0">
            <a:solidFill>
              <a:schemeClr val="tx1"/>
            </a:solidFill>
          </a:endParaRPr>
        </a:p>
      </dsp:txBody>
      <dsp:txXfrm>
        <a:off x="2626653" y="278"/>
        <a:ext cx="687310" cy="412386"/>
      </dsp:txXfrm>
    </dsp:sp>
    <dsp:sp modelId="{A2264E76-F411-444F-8DA7-E4A11BB0305D}">
      <dsp:nvSpPr>
        <dsp:cNvPr id="0" name=""/>
        <dsp:cNvSpPr/>
      </dsp:nvSpPr>
      <dsp:spPr>
        <a:xfrm>
          <a:off x="3382695" y="278"/>
          <a:ext cx="687310" cy="4123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err="1" smtClean="0"/>
            <a:t>СибНИА</a:t>
          </a:r>
          <a:endParaRPr lang="ru-RU" sz="900" kern="1200" dirty="0"/>
        </a:p>
      </dsp:txBody>
      <dsp:txXfrm>
        <a:off x="3382695" y="278"/>
        <a:ext cx="687310" cy="41238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1851" cy="49885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8536" y="0"/>
            <a:ext cx="2951851" cy="498853"/>
          </a:xfrm>
          <a:prstGeom prst="rect">
            <a:avLst/>
          </a:prstGeom>
        </p:spPr>
        <p:txBody>
          <a:bodyPr vert="horz" lIns="91440" tIns="45720" rIns="91440" bIns="45720" rtlCol="0"/>
          <a:lstStyle>
            <a:lvl1pPr algn="r">
              <a:defRPr sz="1200"/>
            </a:lvl1pPr>
          </a:lstStyle>
          <a:p>
            <a:fld id="{53A2BF53-2063-4111-ACED-458235944A61}" type="datetimeFigureOut">
              <a:rPr lang="ru-RU" smtClean="0"/>
              <a:t>28.03.2018</a:t>
            </a:fld>
            <a:endParaRPr lang="ru-RU"/>
          </a:p>
        </p:txBody>
      </p:sp>
      <p:sp>
        <p:nvSpPr>
          <p:cNvPr id="4" name="Образ слайда 3"/>
          <p:cNvSpPr>
            <a:spLocks noGrp="1" noRot="1" noChangeAspect="1"/>
          </p:cNvSpPr>
          <p:nvPr>
            <p:ph type="sldImg" idx="2"/>
          </p:nvPr>
        </p:nvSpPr>
        <p:spPr>
          <a:xfrm>
            <a:off x="1033463" y="1243013"/>
            <a:ext cx="47450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197" y="4784834"/>
            <a:ext cx="5449570" cy="391486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3663"/>
            <a:ext cx="2951851" cy="49885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8536" y="9443663"/>
            <a:ext cx="2951851" cy="498852"/>
          </a:xfrm>
          <a:prstGeom prst="rect">
            <a:avLst/>
          </a:prstGeom>
        </p:spPr>
        <p:txBody>
          <a:bodyPr vert="horz" lIns="91440" tIns="45720" rIns="91440" bIns="45720" rtlCol="0" anchor="b"/>
          <a:lstStyle>
            <a:lvl1pPr algn="r">
              <a:defRPr sz="1200"/>
            </a:lvl1pPr>
          </a:lstStyle>
          <a:p>
            <a:fld id="{40829066-4D75-4D04-A317-FA6ADAC47327}" type="slidenum">
              <a:rPr lang="ru-RU" smtClean="0"/>
              <a:t>‹#›</a:t>
            </a:fld>
            <a:endParaRPr lang="ru-RU"/>
          </a:p>
        </p:txBody>
      </p:sp>
    </p:spTree>
    <p:extLst>
      <p:ext uri="{BB962C8B-B14F-4D97-AF65-F5344CB8AC3E}">
        <p14:creationId xmlns:p14="http://schemas.microsoft.com/office/powerpoint/2010/main" val="3769107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1</a:t>
            </a:fld>
            <a:endParaRPr lang="ru-RU"/>
          </a:p>
        </p:txBody>
      </p:sp>
    </p:spTree>
    <p:extLst>
      <p:ext uri="{BB962C8B-B14F-4D97-AF65-F5344CB8AC3E}">
        <p14:creationId xmlns:p14="http://schemas.microsoft.com/office/powerpoint/2010/main" val="40565584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Научные направления (Компетенции) до второго уровня включительно. Пунктирные овалы  отмечают</a:t>
            </a:r>
            <a:r>
              <a:rPr lang="ru-RU" baseline="0" dirty="0" smtClean="0"/>
              <a:t> пересекающиеся компетенции.</a:t>
            </a:r>
          </a:p>
          <a:p>
            <a:r>
              <a:rPr lang="ru-RU" baseline="0" dirty="0" smtClean="0"/>
              <a:t>Нет </a:t>
            </a:r>
            <a:r>
              <a:rPr lang="ru-RU" baseline="0" dirty="0" err="1" smtClean="0"/>
              <a:t>ГкНИПАС</a:t>
            </a:r>
            <a:r>
              <a:rPr lang="ru-RU" baseline="0" dirty="0" smtClean="0"/>
              <a:t> в списке. Это значит, что у </a:t>
            </a:r>
            <a:r>
              <a:rPr lang="ru-RU" baseline="0" dirty="0" err="1" smtClean="0"/>
              <a:t>ГкНИПАС</a:t>
            </a:r>
            <a:r>
              <a:rPr lang="ru-RU" baseline="0" dirty="0" smtClean="0"/>
              <a:t> нет статей, патентов, баз данных...</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10</a:t>
            </a:fld>
            <a:endParaRPr lang="ru-RU"/>
          </a:p>
        </p:txBody>
      </p:sp>
    </p:spTree>
    <p:extLst>
      <p:ext uri="{BB962C8B-B14F-4D97-AF65-F5344CB8AC3E}">
        <p14:creationId xmlns:p14="http://schemas.microsoft.com/office/powerpoint/2010/main" val="4180665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Продолжение предыдущего слайда</a:t>
            </a:r>
            <a:endParaRPr lang="ru-RU" dirty="0"/>
          </a:p>
        </p:txBody>
      </p:sp>
      <p:sp>
        <p:nvSpPr>
          <p:cNvPr id="4" name="Номер слайда 3"/>
          <p:cNvSpPr>
            <a:spLocks noGrp="1"/>
          </p:cNvSpPr>
          <p:nvPr>
            <p:ph type="sldNum" sz="quarter" idx="10"/>
          </p:nvPr>
        </p:nvSpPr>
        <p:spPr/>
        <p:txBody>
          <a:bodyPr/>
          <a:lstStyle/>
          <a:p>
            <a:fld id="{C9795749-0C8F-4486-9605-B956312606A4}" type="slidenum">
              <a:rPr lang="ru-RU" smtClean="0"/>
              <a:t>11</a:t>
            </a:fld>
            <a:endParaRPr lang="ru-RU"/>
          </a:p>
        </p:txBody>
      </p:sp>
    </p:spTree>
    <p:extLst>
      <p:ext uri="{BB962C8B-B14F-4D97-AF65-F5344CB8AC3E}">
        <p14:creationId xmlns:p14="http://schemas.microsoft.com/office/powerpoint/2010/main" val="786132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a:t>
            </a:r>
            <a:r>
              <a:rPr lang="ru-RU" baseline="0" dirty="0" smtClean="0"/>
              <a:t> слайде ЦКАН ЦАГИ , выявленные ИП. Глубина разбиения – второй уровень. Можно «мельчить» уровни дальше. </a:t>
            </a:r>
            <a:r>
              <a:rPr lang="ru-RU" baseline="0" dirty="0" err="1" smtClean="0"/>
              <a:t>Промониторенные</a:t>
            </a:r>
            <a:r>
              <a:rPr lang="ru-RU" baseline="0" dirty="0" smtClean="0"/>
              <a:t> документы – публикации РИНЦ и патенты. Все фамилии убраны.</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12</a:t>
            </a:fld>
            <a:endParaRPr lang="ru-RU"/>
          </a:p>
        </p:txBody>
      </p:sp>
    </p:spTree>
    <p:extLst>
      <p:ext uri="{BB962C8B-B14F-4D97-AF65-F5344CB8AC3E}">
        <p14:creationId xmlns:p14="http://schemas.microsoft.com/office/powerpoint/2010/main" val="1047259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u="none" strike="noStrike" kern="1200" dirty="0" smtClean="0">
                <a:solidFill>
                  <a:schemeClr val="tx1"/>
                </a:solidFill>
                <a:effectLst/>
                <a:latin typeface="+mn-lt"/>
                <a:ea typeface="+mn-ea"/>
                <a:cs typeface="+mn-cs"/>
              </a:rPr>
              <a:t>Разработан проект методики выявления центров компетенций и анализа их состояния.</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Проект методики </a:t>
            </a:r>
            <a:r>
              <a:rPr lang="ru-RU" sz="1200" kern="1200" dirty="0" err="1" smtClean="0">
                <a:solidFill>
                  <a:schemeClr val="tx1"/>
                </a:solidFill>
                <a:effectLst/>
                <a:latin typeface="+mn-lt"/>
                <a:ea typeface="+mn-ea"/>
                <a:cs typeface="+mn-cs"/>
              </a:rPr>
              <a:t>учитываетнеобходимость</a:t>
            </a:r>
            <a:r>
              <a:rPr lang="ru-RU" sz="1200" kern="1200" dirty="0" smtClean="0">
                <a:solidFill>
                  <a:schemeClr val="tx1"/>
                </a:solidFill>
                <a:effectLst/>
                <a:latin typeface="+mn-lt"/>
                <a:ea typeface="+mn-ea"/>
                <a:cs typeface="+mn-cs"/>
              </a:rPr>
              <a:t> количественного описания центров компетенций. В методике анализа центров компетенций определены численные показатели, позволяющие проводить анализ состояния и планировать развитие центров компетенций. Определены источники данных для расчета показателей. Определены правила консолидации показателей в рамках иерархии центров компетенций. Исследованы возможности верификации данных, полученных из разных источников;</a:t>
            </a:r>
          </a:p>
          <a:p>
            <a:pPr lvl="0"/>
            <a:r>
              <a:rPr lang="ru-RU" sz="1200" u="none" strike="noStrike" kern="1200" dirty="0" smtClean="0">
                <a:solidFill>
                  <a:schemeClr val="tx1"/>
                </a:solidFill>
                <a:effectLst/>
                <a:latin typeface="+mn-lt"/>
                <a:ea typeface="+mn-ea"/>
                <a:cs typeface="+mn-cs"/>
              </a:rPr>
              <a:t>многомерность анализа состояния центров. В качестве основных измерений, характеризующих направления анализа центров компетенций, определены кадры, научная инфраструктура, финансирование, </a:t>
            </a:r>
            <a:r>
              <a:rPr lang="ru-RU" sz="1200" u="none" strike="noStrike" kern="1200" dirty="0" err="1" smtClean="0">
                <a:solidFill>
                  <a:schemeClr val="tx1"/>
                </a:solidFill>
                <a:effectLst/>
                <a:latin typeface="+mn-lt"/>
                <a:ea typeface="+mn-ea"/>
                <a:cs typeface="+mn-cs"/>
              </a:rPr>
              <a:t>результы</a:t>
            </a:r>
            <a:r>
              <a:rPr lang="ru-RU" sz="1200" u="none" strike="noStrike" kern="1200" dirty="0" smtClean="0">
                <a:solidFill>
                  <a:schemeClr val="tx1"/>
                </a:solidFill>
                <a:effectLst/>
                <a:latin typeface="+mn-lt"/>
                <a:ea typeface="+mn-ea"/>
                <a:cs typeface="+mn-cs"/>
              </a:rPr>
              <a:t> научно-технической деятельности. Для каждой характеристики предусмотрен набор численных показателей состояния центра компетенции;</a:t>
            </a:r>
          </a:p>
          <a:p>
            <a:pPr lvl="0"/>
            <a:r>
              <a:rPr lang="ru-RU" sz="1200" u="none" strike="noStrike" kern="1200" dirty="0" smtClean="0">
                <a:solidFill>
                  <a:schemeClr val="tx1"/>
                </a:solidFill>
                <a:effectLst/>
                <a:latin typeface="+mn-lt"/>
                <a:ea typeface="+mn-ea"/>
                <a:cs typeface="+mn-cs"/>
              </a:rPr>
              <a:t>иерархию центров компетенций. Методика анализа центров компетенций учитывает необходимость агрегации показателей состояния центров компетенций при переходе на более высокие уровни иерархии и определяет правила агрегации данных;</a:t>
            </a:r>
          </a:p>
          <a:p>
            <a:pPr lvl="0"/>
            <a:r>
              <a:rPr lang="ru-RU" sz="1200" u="none" strike="noStrike" kern="1200" dirty="0" smtClean="0">
                <a:solidFill>
                  <a:schemeClr val="tx1"/>
                </a:solidFill>
                <a:effectLst/>
                <a:latin typeface="+mn-lt"/>
                <a:ea typeface="+mn-ea"/>
                <a:cs typeface="+mn-cs"/>
              </a:rPr>
              <a:t>взаимные связи между центрами компетенций. Методика анализа центров компетенций определяет инструменты, позволяющие количественно раскрывать связность центров компетенций.</a:t>
            </a:r>
          </a:p>
          <a:p>
            <a:pPr lvl="0"/>
            <a:r>
              <a:rPr lang="ru-RU" sz="1200" b="0" i="0" u="none" strike="noStrike" kern="1200" dirty="0" smtClean="0">
                <a:solidFill>
                  <a:schemeClr val="tx1"/>
                </a:solidFill>
                <a:effectLst/>
                <a:latin typeface="+mn-lt"/>
                <a:ea typeface="+mn-ea"/>
                <a:cs typeface="+mn-cs"/>
              </a:rPr>
              <a:t>Разработан проект паспорта центра компетенций;</a:t>
            </a:r>
            <a:endParaRPr lang="ru-RU" sz="1200" u="none" strike="noStrike"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Проект паспорта центра компетенций разработан для представления данных о состоянии центров компетенций и содержит информацию о составе компетенций центра, ресурсному обеспечению центра компетенций и его результативности, динамике изменения показателей центра. Проект паспорта раскрывает состояние центра компетенций по основным измерениям с возможным раскрытием показателей до первичных данных.</a:t>
            </a:r>
          </a:p>
          <a:p>
            <a:pPr lvl="0"/>
            <a:r>
              <a:rPr lang="ru-RU" sz="1200" b="0" i="0" u="none" strike="noStrike" kern="1200" dirty="0" smtClean="0">
                <a:solidFill>
                  <a:schemeClr val="tx1"/>
                </a:solidFill>
                <a:effectLst/>
                <a:latin typeface="+mn-lt"/>
                <a:ea typeface="+mn-ea"/>
                <a:cs typeface="+mn-cs"/>
              </a:rPr>
              <a:t>Разработан регламент ведения паспорта центра компетенций;</a:t>
            </a:r>
            <a:endParaRPr lang="ru-RU" sz="1200" u="none" strike="noStrike"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Регламент ведения паспорта центра компетенций раскрывает основные процессы, приводящие к появлению и актуализации данных паспорта, источники данных и роли, обеспечивающие ведение паспорта центра компетенций, последовательность, сроки и состав решаемых задач.</a:t>
            </a:r>
          </a:p>
          <a:p>
            <a:r>
              <a:rPr lang="ru-RU" sz="1200" kern="1200" dirty="0" smtClean="0">
                <a:solidFill>
                  <a:schemeClr val="tx1"/>
                </a:solidFill>
                <a:effectLst/>
                <a:latin typeface="+mn-lt"/>
                <a:ea typeface="+mn-ea"/>
                <a:cs typeface="+mn-cs"/>
              </a:rPr>
              <a:t>Исходные данные для ведения паспортов компетенций предоставляются финансово-экономическими, кадровыми, патентными и другими службами организации. Аналитическое отнесение исходных данных к компетенциям центров компетенций осуществляется руководителями центров компетенций на уровне единиц с последующей консолидацией на уровень подразделения и организации в целом.</a:t>
            </a:r>
          </a:p>
          <a:p>
            <a:pPr lvl="0"/>
            <a:r>
              <a:rPr lang="ru-RU" sz="1200" b="0" i="0" u="none" strike="noStrike" kern="1200" dirty="0" smtClean="0">
                <a:solidFill>
                  <a:schemeClr val="tx1"/>
                </a:solidFill>
                <a:effectLst/>
                <a:latin typeface="+mn-lt"/>
                <a:ea typeface="+mn-ea"/>
                <a:cs typeface="+mn-cs"/>
              </a:rPr>
              <a:t>Разработан проект регламента проведения оценки состояния центров</a:t>
            </a:r>
            <a:endParaRPr lang="ru-RU" sz="1200" u="none" strike="noStrike" kern="1200" dirty="0" smtClean="0">
              <a:solidFill>
                <a:schemeClr val="tx1"/>
              </a:solidFill>
              <a:effectLst/>
              <a:latin typeface="+mn-lt"/>
              <a:ea typeface="+mn-ea"/>
              <a:cs typeface="+mn-cs"/>
            </a:endParaRPr>
          </a:p>
          <a:p>
            <a:r>
              <a:rPr lang="ru-RU" sz="1200" b="0" i="0" u="none" strike="noStrike" kern="1200" dirty="0" smtClean="0">
                <a:solidFill>
                  <a:schemeClr val="tx1"/>
                </a:solidFill>
                <a:effectLst/>
                <a:latin typeface="+mn-lt"/>
                <a:ea typeface="+mn-ea"/>
                <a:cs typeface="+mn-cs"/>
              </a:rPr>
              <a:t>компетенций;</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Проект регламента оценки состояния центров компетенций определяет обеспечивает формализацию результатов анализа состояния центров компетенций и унификацию представления выводов и рекомендаций по итогам анализа центров компетенций. Проект регламента определяет порядок проведения оценки состояния центров компетенций, а также отчетность об оценке состояния центра компетенций.</a:t>
            </a:r>
          </a:p>
          <a:p>
            <a:r>
              <a:rPr lang="ru-RU" sz="1200" b="0" i="0" u="none" strike="noStrike" kern="1200" dirty="0" smtClean="0">
                <a:solidFill>
                  <a:schemeClr val="tx1"/>
                </a:solidFill>
                <a:effectLst/>
                <a:latin typeface="+mn-lt"/>
                <a:ea typeface="+mn-ea"/>
                <a:cs typeface="+mn-cs"/>
              </a:rPr>
              <a:t>Разработан проект форм отчетности о деятельности центров компетенций;</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В проекте форм отчетности о деятельности центров компетенций сведены формы отчетности, заполняемые центрами компетенций в рамках процессов ведения паспорта центров компетенций, планирования и мониторинга развития центров компетенций.</a:t>
            </a:r>
          </a:p>
          <a:p>
            <a:pPr lvl="0"/>
            <a:r>
              <a:rPr lang="ru-RU" sz="1200" b="0" i="0" u="none" strike="noStrike" kern="1200" dirty="0" smtClean="0">
                <a:solidFill>
                  <a:schemeClr val="tx1"/>
                </a:solidFill>
                <a:effectLst/>
                <a:latin typeface="+mn-lt"/>
                <a:ea typeface="+mn-ea"/>
                <a:cs typeface="+mn-cs"/>
              </a:rPr>
              <a:t>Разработан проект регламента планирования развития центров компетенций;</a:t>
            </a:r>
            <a:endParaRPr lang="ru-RU" sz="1200" u="none" strike="noStrike"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Проект регламента планирования развития центров компетенций определяет участников процесса планирования развития центров компетенций, содержание и последовательность выполнения задач подготовки, согласования и утверждения планов развития центров компетенций. Регламент сочетает содержательное планирование мероприятий по развитию компетенций подразделений с ресурсными ограничениями на уровне организации. В регламенте планирования развития компетенций мероприятия развития напрямую связываются с плановыми показателями состояния центров компетенций.</a:t>
            </a:r>
          </a:p>
          <a:p>
            <a:pPr lvl="0"/>
            <a:r>
              <a:rPr lang="ru-RU" sz="1200" b="0" i="0" u="none" strike="noStrike" kern="1200" dirty="0" smtClean="0">
                <a:solidFill>
                  <a:schemeClr val="tx1"/>
                </a:solidFill>
                <a:effectLst/>
                <a:latin typeface="+mn-lt"/>
                <a:ea typeface="+mn-ea"/>
                <a:cs typeface="+mn-cs"/>
              </a:rPr>
              <a:t>Разработан проект регламента мониторинга развития центров компетенций;</a:t>
            </a:r>
            <a:endParaRPr lang="ru-RU" sz="1200" u="none" strike="noStrike"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Проект регламента мониторинга развития центров компетенций определяет формы сбора данных для мониторинга, унифицирует подходы к мониторингу развития центров компетенций. Разработанные формы мониторинга основаны на формах плана развития центра развития, но предполагают ввод фактических данных об исполнении планов.</a:t>
            </a:r>
          </a:p>
          <a:p>
            <a:pPr lvl="0"/>
            <a:r>
              <a:rPr lang="ru-RU" sz="1200" b="0" i="0" u="none" strike="noStrike" kern="1200" dirty="0" smtClean="0">
                <a:solidFill>
                  <a:schemeClr val="tx1"/>
                </a:solidFill>
                <a:effectLst/>
                <a:latin typeface="+mn-lt"/>
                <a:ea typeface="+mn-ea"/>
                <a:cs typeface="+mn-cs"/>
              </a:rPr>
              <a:t>Разработан проект Регламента отчетности и оценки результативности создаваемого центрами компетенций авиационной науки </a:t>
            </a:r>
            <a:r>
              <a:rPr lang="ru-RU" sz="1200" b="0" i="0" u="none" strike="noStrike" kern="1200" dirty="0" err="1" smtClean="0">
                <a:solidFill>
                  <a:schemeClr val="tx1"/>
                </a:solidFill>
                <a:effectLst/>
                <a:latin typeface="+mn-lt"/>
                <a:ea typeface="+mn-ea"/>
                <a:cs typeface="+mn-cs"/>
              </a:rPr>
              <a:t>научно­технического</a:t>
            </a:r>
            <a:r>
              <a:rPr lang="ru-RU" sz="1200" b="0" i="0" u="none" strike="noStrike" kern="1200" dirty="0" smtClean="0">
                <a:solidFill>
                  <a:schemeClr val="tx1"/>
                </a:solidFill>
                <a:effectLst/>
                <a:latin typeface="+mn-lt"/>
                <a:ea typeface="+mn-ea"/>
                <a:cs typeface="+mn-cs"/>
              </a:rPr>
              <a:t> задела в авиастроении.</a:t>
            </a:r>
            <a:endParaRPr lang="ru-RU" sz="1200" u="none" strike="noStrike"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Проект регламента основан на анализе использования результатов, полученных при выполнении научно-исследовательских проектов в последующих проектах. Определены метрики, характеризующие центры компетенций с точки зрения генерации научно-технического задела и его дальнейшего использования. Показана необходимость использования анализа уровня готовности технологий при оценке результативности. Для автоматизации процедур оценки уровня готовности технологий разработан проект технического задания на автоматизированную информационную систему расчета уровня готовности технологий. В рамках проекта регламента определены регламент оценки результативности создаваемого центрами компетенций научно-технического задела в авиастроении и проект регламента оценки результативности деятельности центров компетенций авиационной науки</a:t>
            </a:r>
            <a:endParaRPr lang="ru-RU" sz="1200" kern="1200" dirty="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40829066-4D75-4D04-A317-FA6ADAC47327}" type="slidenum">
              <a:rPr lang="ru-RU" smtClean="0"/>
              <a:t>13</a:t>
            </a:fld>
            <a:endParaRPr lang="ru-RU"/>
          </a:p>
        </p:txBody>
      </p:sp>
    </p:spTree>
    <p:extLst>
      <p:ext uri="{BB962C8B-B14F-4D97-AF65-F5344CB8AC3E}">
        <p14:creationId xmlns:p14="http://schemas.microsoft.com/office/powerpoint/2010/main" val="904521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Содержание паспорта центра компетенций</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15</a:t>
            </a:fld>
            <a:endParaRPr lang="ru-RU"/>
          </a:p>
        </p:txBody>
      </p:sp>
    </p:spTree>
    <p:extLst>
      <p:ext uri="{BB962C8B-B14F-4D97-AF65-F5344CB8AC3E}">
        <p14:creationId xmlns:p14="http://schemas.microsoft.com/office/powerpoint/2010/main" val="1873226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Продолжение предыдущего слайда</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16</a:t>
            </a:fld>
            <a:endParaRPr lang="ru-RU"/>
          </a:p>
        </p:txBody>
      </p:sp>
    </p:spTree>
    <p:extLst>
      <p:ext uri="{BB962C8B-B14F-4D97-AF65-F5344CB8AC3E}">
        <p14:creationId xmlns:p14="http://schemas.microsoft.com/office/powerpoint/2010/main" val="653663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Формирование</a:t>
            </a:r>
            <a:r>
              <a:rPr lang="ru-RU" baseline="0" dirty="0" smtClean="0"/>
              <a:t> критерия для выявления и оценки ЦКАН.</a:t>
            </a:r>
            <a:endParaRPr lang="ru-RU" dirty="0" smtClean="0"/>
          </a:p>
          <a:p>
            <a:r>
              <a:rPr lang="ru-RU" dirty="0" smtClean="0"/>
              <a:t>Весовые коэффициенты определяются экспертными методами. Для каждого типа ЦКАН должны быть свои весовые коэффициенты. Например, </a:t>
            </a:r>
            <a:r>
              <a:rPr lang="ru-RU" dirty="0" err="1" smtClean="0"/>
              <a:t>ГкНИПАС</a:t>
            </a:r>
            <a:r>
              <a:rPr lang="ru-RU" dirty="0" smtClean="0"/>
              <a:t> может быть только ЦЭР, для него надо выбрать весовые коэффициенты для публикаций малым.</a:t>
            </a:r>
          </a:p>
          <a:p>
            <a:r>
              <a:rPr lang="ru-RU" dirty="0" smtClean="0"/>
              <a:t>Индикаторы предполагается определить после оценки выявленных</a:t>
            </a:r>
            <a:r>
              <a:rPr lang="ru-RU" baseline="0" dirty="0" smtClean="0"/>
              <a:t> центров компетенций наших </a:t>
            </a:r>
            <a:r>
              <a:rPr lang="ru-RU" baseline="0" dirty="0" err="1" smtClean="0"/>
              <a:t>подведов</a:t>
            </a:r>
            <a:r>
              <a:rPr lang="ru-RU" baseline="0" dirty="0" smtClean="0"/>
              <a:t> экспертными методами. Затем эту формулу можно будет применять для оценки других ЦК.</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18</a:t>
            </a:fld>
            <a:endParaRPr lang="ru-RU"/>
          </a:p>
        </p:txBody>
      </p:sp>
    </p:spTree>
    <p:extLst>
      <p:ext uri="{BB962C8B-B14F-4D97-AF65-F5344CB8AC3E}">
        <p14:creationId xmlns:p14="http://schemas.microsoft.com/office/powerpoint/2010/main" val="339827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Определение базовых понятий для устранения возможных разночтений</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2</a:t>
            </a:fld>
            <a:endParaRPr lang="ru-RU"/>
          </a:p>
        </p:txBody>
      </p:sp>
    </p:spTree>
    <p:extLst>
      <p:ext uri="{BB962C8B-B14F-4D97-AF65-F5344CB8AC3E}">
        <p14:creationId xmlns:p14="http://schemas.microsoft.com/office/powerpoint/2010/main" val="1908448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Определение понятия «Центр компетенций авиационной науки»</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3</a:t>
            </a:fld>
            <a:endParaRPr lang="ru-RU"/>
          </a:p>
        </p:txBody>
      </p:sp>
    </p:spTree>
    <p:extLst>
      <p:ext uri="{BB962C8B-B14F-4D97-AF65-F5344CB8AC3E}">
        <p14:creationId xmlns:p14="http://schemas.microsoft.com/office/powerpoint/2010/main" val="3418875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Зеленый</a:t>
            </a:r>
            <a:r>
              <a:rPr lang="ru-RU" sz="1200" kern="1200" baseline="0" dirty="0" smtClean="0">
                <a:solidFill>
                  <a:schemeClr val="tx1"/>
                </a:solidFill>
                <a:effectLst/>
                <a:latin typeface="+mn-lt"/>
                <a:ea typeface="+mn-ea"/>
                <a:cs typeface="+mn-cs"/>
              </a:rPr>
              <a:t> шрифт – практическая составляющая ЦКАН, применение его компетенций, его востребованность;</a:t>
            </a:r>
          </a:p>
          <a:p>
            <a:r>
              <a:rPr lang="ru-RU" sz="1200" kern="1200" baseline="0" dirty="0" smtClean="0">
                <a:solidFill>
                  <a:schemeClr val="tx1"/>
                </a:solidFill>
                <a:effectLst/>
                <a:latin typeface="+mn-lt"/>
                <a:ea typeface="+mn-ea"/>
                <a:cs typeface="+mn-cs"/>
              </a:rPr>
              <a:t>Синий шрифт – научная составляющая ЦКАН, накопление и развитие его компетенций;</a:t>
            </a:r>
          </a:p>
          <a:p>
            <a:r>
              <a:rPr lang="ru-RU" sz="1200" kern="1200" baseline="0" dirty="0" smtClean="0">
                <a:solidFill>
                  <a:schemeClr val="tx1"/>
                </a:solidFill>
                <a:effectLst/>
                <a:latin typeface="+mn-lt"/>
                <a:ea typeface="+mn-ea"/>
                <a:cs typeface="+mn-cs"/>
              </a:rPr>
              <a:t>Фиолетовый шрифт – Обучение компетенциям ЦКАН.</a:t>
            </a:r>
          </a:p>
          <a:p>
            <a:r>
              <a:rPr lang="ru-RU" sz="1200" kern="1200" baseline="0" dirty="0" smtClean="0">
                <a:solidFill>
                  <a:schemeClr val="tx1"/>
                </a:solidFill>
                <a:effectLst/>
                <a:latin typeface="+mn-lt"/>
                <a:ea typeface="+mn-ea"/>
                <a:cs typeface="+mn-cs"/>
              </a:rPr>
              <a:t>Здесь только основные показатели ЦКАН. Ниже, при описании паспорта центра компетенций приведено 20 показателей.</a:t>
            </a:r>
          </a:p>
          <a:p>
            <a:endParaRPr lang="ru-RU" sz="1200" kern="1200" baseline="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Программа совместной деятельности Центра и подведомственных</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организаций (организаций, в отношении которых Центр осуществляет</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от имени Российской Федерации функции и полномочия учредителя</a:t>
            </a:r>
          </a:p>
          <a:p>
            <a:r>
              <a:rPr lang="ru-RU" sz="1200" kern="1200" dirty="0" smtClean="0">
                <a:solidFill>
                  <a:schemeClr val="tx1"/>
                </a:solidFill>
                <a:effectLst/>
                <a:latin typeface="+mn-lt"/>
                <a:ea typeface="+mn-ea"/>
                <a:cs typeface="+mn-cs"/>
              </a:rPr>
              <a:t>и собственника имущества)</a:t>
            </a:r>
          </a:p>
          <a:p>
            <a:r>
              <a:rPr lang="ru-RU" sz="1200" kern="1200" dirty="0" smtClean="0">
                <a:solidFill>
                  <a:schemeClr val="tx1"/>
                </a:solidFill>
                <a:effectLst/>
                <a:latin typeface="+mn-lt"/>
                <a:ea typeface="+mn-ea"/>
                <a:cs typeface="+mn-cs"/>
              </a:rPr>
              <a:t>В программе совместной деятельности Центра и подведомственных организаций содержатся цели и задачи этой программы, программа развития центров компетенции, представленных в Центре и подведомственных организациях, включающая:</a:t>
            </a:r>
          </a:p>
          <a:p>
            <a:r>
              <a:rPr lang="ru-RU" sz="1200" kern="1200" dirty="0" smtClean="0">
                <a:solidFill>
                  <a:schemeClr val="tx1"/>
                </a:solidFill>
                <a:effectLst/>
                <a:latin typeface="+mn-lt"/>
                <a:ea typeface="+mn-ea"/>
                <a:cs typeface="+mn-cs"/>
              </a:rPr>
              <a:t>объединенный и скоординированный перечень центров компетенции, представленных в Центре и подведомственных организациях;</a:t>
            </a:r>
          </a:p>
          <a:p>
            <a:r>
              <a:rPr lang="ru-RU" sz="1200" kern="1200" dirty="0" smtClean="0">
                <a:solidFill>
                  <a:schemeClr val="tx1"/>
                </a:solidFill>
                <a:effectLst/>
                <a:latin typeface="+mn-lt"/>
                <a:ea typeface="+mn-ea"/>
                <a:cs typeface="+mn-cs"/>
              </a:rPr>
              <a:t>целевые показатели и индикаторы развития центров компетенции, представленных в Центре и подведомственных организациях, на 5 лет;</a:t>
            </a:r>
          </a:p>
          <a:p>
            <a:r>
              <a:rPr lang="ru-RU" sz="1200" kern="1200" dirty="0" smtClean="0">
                <a:solidFill>
                  <a:schemeClr val="tx1"/>
                </a:solidFill>
                <a:effectLst/>
                <a:latin typeface="+mn-lt"/>
                <a:ea typeface="+mn-ea"/>
                <a:cs typeface="+mn-cs"/>
              </a:rPr>
              <a:t>план мероприятий по развитию центров компетенции, представленных в Центре и подведомственных организациях, на 5 лет (с указанием необходимых объемов финансирования).</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План научных и научно-технических работ Центра</a:t>
            </a:r>
          </a:p>
          <a:p>
            <a:r>
              <a:rPr lang="ru-RU" sz="1200" kern="1200" dirty="0" smtClean="0">
                <a:solidFill>
                  <a:schemeClr val="tx1"/>
                </a:solidFill>
                <a:effectLst/>
                <a:latin typeface="+mn-lt"/>
                <a:ea typeface="+mn-ea"/>
                <a:cs typeface="+mn-cs"/>
              </a:rPr>
              <a:t>В плане научных и научно-технических работ Центра содержится следующая информация:</a:t>
            </a:r>
          </a:p>
          <a:p>
            <a:r>
              <a:rPr lang="ru-RU" sz="1200" kern="1200" dirty="0" smtClean="0">
                <a:solidFill>
                  <a:schemeClr val="tx1"/>
                </a:solidFill>
                <a:effectLst/>
                <a:latin typeface="+mn-lt"/>
                <a:ea typeface="+mn-ea"/>
                <a:cs typeface="+mn-cs"/>
              </a:rPr>
              <a:t>перечень центров компетенции (научных подразделений и (или) научных школ), представленных в Центре;</a:t>
            </a:r>
          </a:p>
          <a:p>
            <a:r>
              <a:rPr lang="ru-RU" sz="1200" kern="1200" dirty="0" smtClean="0">
                <a:solidFill>
                  <a:schemeClr val="tx1"/>
                </a:solidFill>
                <a:effectLst/>
                <a:latin typeface="+mn-lt"/>
                <a:ea typeface="+mn-ea"/>
                <a:cs typeface="+mn-cs"/>
              </a:rPr>
              <a:t>кадровый потенциал центров компетенции (в том числе ведущих исследователей и научных школ), представленных в Центре;</a:t>
            </a:r>
          </a:p>
          <a:p>
            <a:r>
              <a:rPr lang="ru-RU" sz="1200" kern="1200" dirty="0" smtClean="0">
                <a:solidFill>
                  <a:schemeClr val="tx1"/>
                </a:solidFill>
                <a:effectLst/>
                <a:latin typeface="+mn-lt"/>
                <a:ea typeface="+mn-ea"/>
                <a:cs typeface="+mn-cs"/>
              </a:rPr>
              <a:t>прогноз развития центров компетенции, представленных в Центре, на среднесрочную </a:t>
            </a:r>
            <a:r>
              <a:rPr lang="ru-RU" sz="1200" b="0" i="0" u="none" strike="noStrike" kern="1200" dirty="0" smtClean="0">
                <a:solidFill>
                  <a:schemeClr val="tx1"/>
                </a:solidFill>
                <a:effectLst/>
                <a:latin typeface="+mn-lt"/>
                <a:ea typeface="+mn-ea"/>
                <a:cs typeface="+mn-cs"/>
              </a:rPr>
              <a:t>(3-5</a:t>
            </a:r>
            <a:r>
              <a:rPr lang="ru-RU" sz="1200" kern="1200" dirty="0" smtClean="0">
                <a:solidFill>
                  <a:schemeClr val="tx1"/>
                </a:solidFill>
                <a:effectLst/>
                <a:latin typeface="+mn-lt"/>
                <a:ea typeface="+mn-ea"/>
                <a:cs typeface="+mn-cs"/>
              </a:rPr>
              <a:t> лет) перспективу;</a:t>
            </a:r>
          </a:p>
          <a:p>
            <a:r>
              <a:rPr lang="ru-RU" sz="1200" kern="1200" dirty="0" smtClean="0">
                <a:solidFill>
                  <a:schemeClr val="tx1"/>
                </a:solidFill>
                <a:effectLst/>
                <a:latin typeface="+mn-lt"/>
                <a:ea typeface="+mn-ea"/>
                <a:cs typeface="+mn-cs"/>
              </a:rPr>
              <a:t>перечень научно-исследовательских работ и других мероприятий с указанием ответственных за их выполнение, а также задействованных в их выполнении конкретных центров компетенции (научных подразделений), представленных в Центре, включая:</a:t>
            </a:r>
          </a:p>
          <a:p>
            <a:r>
              <a:rPr lang="ru-RU" sz="1200" kern="1200" dirty="0" smtClean="0">
                <a:solidFill>
                  <a:schemeClr val="tx1"/>
                </a:solidFill>
                <a:effectLst/>
                <a:latin typeface="+mn-lt"/>
                <a:ea typeface="+mn-ea"/>
                <a:cs typeface="+mn-cs"/>
              </a:rPr>
              <a:t>работы, предполагаемые к выполнению, в рамках государственного задания;</a:t>
            </a:r>
          </a:p>
          <a:p>
            <a:r>
              <a:rPr lang="ru-RU" sz="1200" kern="1200" dirty="0" smtClean="0">
                <a:solidFill>
                  <a:schemeClr val="tx1"/>
                </a:solidFill>
                <a:effectLst/>
                <a:latin typeface="+mn-lt"/>
                <a:ea typeface="+mn-ea"/>
                <a:cs typeface="+mn-cs"/>
              </a:rPr>
              <a:t>работы, предполагаемые к выполнению, сверх государственного задания.</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Планы научных и научно-технических работ</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подведомственных организаций</a:t>
            </a:r>
          </a:p>
          <a:p>
            <a:r>
              <a:rPr lang="ru-RU" sz="1200" kern="1200" dirty="0" smtClean="0">
                <a:solidFill>
                  <a:schemeClr val="tx1"/>
                </a:solidFill>
                <a:effectLst/>
                <a:latin typeface="+mn-lt"/>
                <a:ea typeface="+mn-ea"/>
                <a:cs typeface="+mn-cs"/>
              </a:rPr>
              <a:t>Планы научных и научно-технических работ подведомственных организаций разрабатываются отдельно каждой подведомственной организацией Центра и содержат следующую информацию:</a:t>
            </a:r>
          </a:p>
          <a:p>
            <a:r>
              <a:rPr lang="ru-RU" sz="1200" kern="1200" dirty="0" smtClean="0">
                <a:solidFill>
                  <a:schemeClr val="tx1"/>
                </a:solidFill>
                <a:effectLst/>
                <a:latin typeface="+mn-lt"/>
                <a:ea typeface="+mn-ea"/>
                <a:cs typeface="+mn-cs"/>
              </a:rPr>
              <a:t>перечень центров компетенции (научных подразделений и (или) научных школ), представленных в </a:t>
            </a:r>
            <a:r>
              <a:rPr lang="ru-RU" sz="1200" kern="1200" dirty="0" err="1" smtClean="0">
                <a:solidFill>
                  <a:schemeClr val="tx1"/>
                </a:solidFill>
                <a:effectLst/>
                <a:latin typeface="+mn-lt"/>
                <a:ea typeface="+mn-ea"/>
                <a:cs typeface="+mn-cs"/>
              </a:rPr>
              <a:t>организации;кадровый</a:t>
            </a:r>
            <a:r>
              <a:rPr lang="ru-RU" sz="1200" kern="1200" dirty="0" smtClean="0">
                <a:solidFill>
                  <a:schemeClr val="tx1"/>
                </a:solidFill>
                <a:effectLst/>
                <a:latin typeface="+mn-lt"/>
                <a:ea typeface="+mn-ea"/>
                <a:cs typeface="+mn-cs"/>
              </a:rPr>
              <a:t> потенциал центров компетенции (в том числе ведущих исследователей и научных школ), представленных в организации;</a:t>
            </a:r>
          </a:p>
          <a:p>
            <a:r>
              <a:rPr lang="ru-RU" sz="1200" kern="1200" dirty="0" smtClean="0">
                <a:solidFill>
                  <a:schemeClr val="tx1"/>
                </a:solidFill>
                <a:effectLst/>
                <a:latin typeface="+mn-lt"/>
                <a:ea typeface="+mn-ea"/>
                <a:cs typeface="+mn-cs"/>
              </a:rPr>
              <a:t>перечень ключевых объектов экспериментальной базы;</a:t>
            </a:r>
          </a:p>
          <a:p>
            <a:r>
              <a:rPr lang="ru-RU" sz="1200" kern="1200" dirty="0" smtClean="0">
                <a:solidFill>
                  <a:schemeClr val="tx1"/>
                </a:solidFill>
                <a:effectLst/>
                <a:latin typeface="+mn-lt"/>
                <a:ea typeface="+mn-ea"/>
                <a:cs typeface="+mn-cs"/>
              </a:rPr>
              <a:t>прогноз развития экспериментальной базы на среднесрочную </a:t>
            </a:r>
            <a:r>
              <a:rPr lang="ru-RU" sz="1200" b="0" i="0" u="none" strike="noStrike" kern="1200" dirty="0" smtClean="0">
                <a:solidFill>
                  <a:schemeClr val="tx1"/>
                </a:solidFill>
                <a:effectLst/>
                <a:latin typeface="+mn-lt"/>
                <a:ea typeface="+mn-ea"/>
                <a:cs typeface="+mn-cs"/>
              </a:rPr>
              <a:t>(3-5</a:t>
            </a:r>
            <a:r>
              <a:rPr lang="ru-RU" sz="1200" kern="1200" dirty="0" smtClean="0">
                <a:solidFill>
                  <a:schemeClr val="tx1"/>
                </a:solidFill>
                <a:effectLst/>
                <a:latin typeface="+mn-lt"/>
                <a:ea typeface="+mn-ea"/>
                <a:cs typeface="+mn-cs"/>
              </a:rPr>
              <a:t> лет) перспективу, сопровождаемый прогнозом развития соответствующей области исследований на кратко-, средне- и долгосрочную перспективы;</a:t>
            </a:r>
          </a:p>
          <a:p>
            <a:r>
              <a:rPr lang="ru-RU" sz="1200" kern="1200" dirty="0" smtClean="0">
                <a:solidFill>
                  <a:schemeClr val="tx1"/>
                </a:solidFill>
                <a:effectLst/>
                <a:latin typeface="+mn-lt"/>
                <a:ea typeface="+mn-ea"/>
                <a:cs typeface="+mn-cs"/>
              </a:rPr>
              <a:t>прогноз развития центров компетенции, представленных в подведомственной организации, на среднесрочную </a:t>
            </a:r>
            <a:r>
              <a:rPr lang="ru-RU" sz="1200" b="0" i="0" u="none" strike="noStrike" kern="1200" dirty="0" smtClean="0">
                <a:solidFill>
                  <a:schemeClr val="tx1"/>
                </a:solidFill>
                <a:effectLst/>
                <a:latin typeface="+mn-lt"/>
                <a:ea typeface="+mn-ea"/>
                <a:cs typeface="+mn-cs"/>
              </a:rPr>
              <a:t>(3-5</a:t>
            </a:r>
            <a:r>
              <a:rPr lang="ru-RU" sz="1200" kern="1200" dirty="0" smtClean="0">
                <a:solidFill>
                  <a:schemeClr val="tx1"/>
                </a:solidFill>
                <a:effectLst/>
                <a:latin typeface="+mn-lt"/>
                <a:ea typeface="+mn-ea"/>
                <a:cs typeface="+mn-cs"/>
              </a:rPr>
              <a:t> лет) перспективу, сопровождаемый оценкой места, занимаемого в мире каждым центром компетенции, и планом мероприятий по достижению этим центром компетенции места в мире;</a:t>
            </a:r>
          </a:p>
          <a:p>
            <a:r>
              <a:rPr lang="ru-RU" sz="1200" kern="1200" dirty="0" smtClean="0">
                <a:solidFill>
                  <a:schemeClr val="tx1"/>
                </a:solidFill>
                <a:effectLst/>
                <a:latin typeface="+mn-lt"/>
                <a:ea typeface="+mn-ea"/>
                <a:cs typeface="+mn-cs"/>
              </a:rPr>
              <a:t>перечень научно-исследовательских работ и других мероприятий с указанием ответственных за их выполнение, а также задействованных в их выполнении конкретных центров компетенции (научных подразделений).</a:t>
            </a:r>
          </a:p>
          <a:p>
            <a:r>
              <a:rPr lang="ru-RU" sz="1200" kern="1200" dirty="0" smtClean="0">
                <a:solidFill>
                  <a:schemeClr val="tx1"/>
                </a:solidFill>
                <a:effectLst/>
                <a:latin typeface="+mn-lt"/>
                <a:ea typeface="+mn-ea"/>
                <a:cs typeface="+mn-cs"/>
              </a:rPr>
              <a:t> </a:t>
            </a:r>
          </a:p>
        </p:txBody>
      </p:sp>
      <p:sp>
        <p:nvSpPr>
          <p:cNvPr id="4" name="Номер слайда 3"/>
          <p:cNvSpPr>
            <a:spLocks noGrp="1"/>
          </p:cNvSpPr>
          <p:nvPr>
            <p:ph type="sldNum" sz="quarter" idx="10"/>
          </p:nvPr>
        </p:nvSpPr>
        <p:spPr/>
        <p:txBody>
          <a:bodyPr/>
          <a:lstStyle/>
          <a:p>
            <a:fld id="{40829066-4D75-4D04-A317-FA6ADAC47327}" type="slidenum">
              <a:rPr lang="ru-RU" smtClean="0"/>
              <a:t>4</a:t>
            </a:fld>
            <a:endParaRPr lang="ru-RU"/>
          </a:p>
        </p:txBody>
      </p:sp>
    </p:spTree>
    <p:extLst>
      <p:ext uri="{BB962C8B-B14F-4D97-AF65-F5344CB8AC3E}">
        <p14:creationId xmlns:p14="http://schemas.microsoft.com/office/powerpoint/2010/main" val="2231982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Схема применения</a:t>
            </a:r>
            <a:r>
              <a:rPr lang="ru-RU" baseline="0" dirty="0" smtClean="0"/>
              <a:t> центров компетенций и применение ЦКАН в управлении организацией.</a:t>
            </a:r>
          </a:p>
          <a:p>
            <a:r>
              <a:rPr lang="ru-RU" baseline="0" dirty="0" smtClean="0"/>
              <a:t>КНТП – междисциплинарный проект, поэтому он требует для своего выполнения компетенции – связь КНТП с компетенциями. </a:t>
            </a:r>
          </a:p>
          <a:p>
            <a:r>
              <a:rPr lang="ru-RU" baseline="0" dirty="0" smtClean="0"/>
              <a:t>Подразделения организации обладают компетенциями – связь подразделения и компетенции. </a:t>
            </a:r>
          </a:p>
          <a:p>
            <a:r>
              <a:rPr lang="ru-RU" baseline="0" dirty="0" smtClean="0"/>
              <a:t>Подразделение организации + его компетенции = центр компетенции.</a:t>
            </a:r>
          </a:p>
          <a:p>
            <a:r>
              <a:rPr lang="ru-RU" baseline="0" dirty="0" smtClean="0"/>
              <a:t>Для выполнения КНТП 1 требуется ЦКАН 1-2 и либо 3-1, либо 3-4, либо оба – 3-1 и 3-4.  Для принятия управленческого решения необходимо оценить уровень ЦКАН 1-2 и 3-4</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5</a:t>
            </a:fld>
            <a:endParaRPr lang="ru-RU"/>
          </a:p>
        </p:txBody>
      </p:sp>
    </p:spTree>
    <p:extLst>
      <p:ext uri="{BB962C8B-B14F-4D97-AF65-F5344CB8AC3E}">
        <p14:creationId xmlns:p14="http://schemas.microsoft.com/office/powerpoint/2010/main" val="113510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Особенности каждого из используемых подходов к выявлению ЦКАН</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6</a:t>
            </a:fld>
            <a:endParaRPr lang="ru-RU"/>
          </a:p>
        </p:txBody>
      </p:sp>
    </p:spTree>
    <p:extLst>
      <p:ext uri="{BB962C8B-B14F-4D97-AF65-F5344CB8AC3E}">
        <p14:creationId xmlns:p14="http://schemas.microsoft.com/office/powerpoint/2010/main" val="2900413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Проблемы при использовании каждого из подходов выявления ЦКАН</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7</a:t>
            </a:fld>
            <a:endParaRPr lang="ru-RU"/>
          </a:p>
        </p:txBody>
      </p:sp>
    </p:spTree>
    <p:extLst>
      <p:ext uri="{BB962C8B-B14F-4D97-AF65-F5344CB8AC3E}">
        <p14:creationId xmlns:p14="http://schemas.microsoft.com/office/powerpoint/2010/main" val="27159010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Здесь все о проделанной</a:t>
            </a:r>
            <a:r>
              <a:rPr lang="ru-RU" baseline="0" dirty="0" smtClean="0"/>
              <a:t> работе </a:t>
            </a:r>
            <a:r>
              <a:rPr lang="ru-RU" dirty="0" smtClean="0"/>
              <a:t> ИП.</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8</a:t>
            </a:fld>
            <a:endParaRPr lang="ru-RU"/>
          </a:p>
        </p:txBody>
      </p:sp>
    </p:spTree>
    <p:extLst>
      <p:ext uri="{BB962C8B-B14F-4D97-AF65-F5344CB8AC3E}">
        <p14:creationId xmlns:p14="http://schemas.microsoft.com/office/powerpoint/2010/main" val="1170355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Научные направления (Компетенции) первого уровня наших </a:t>
            </a:r>
            <a:r>
              <a:rPr lang="ru-RU" dirty="0" err="1" smtClean="0"/>
              <a:t>подведов</a:t>
            </a:r>
            <a:endParaRPr lang="ru-RU" dirty="0"/>
          </a:p>
        </p:txBody>
      </p:sp>
      <p:sp>
        <p:nvSpPr>
          <p:cNvPr id="4" name="Номер слайда 3"/>
          <p:cNvSpPr>
            <a:spLocks noGrp="1"/>
          </p:cNvSpPr>
          <p:nvPr>
            <p:ph type="sldNum" sz="quarter" idx="10"/>
          </p:nvPr>
        </p:nvSpPr>
        <p:spPr/>
        <p:txBody>
          <a:bodyPr/>
          <a:lstStyle/>
          <a:p>
            <a:fld id="{40829066-4D75-4D04-A317-FA6ADAC47327}" type="slidenum">
              <a:rPr lang="ru-RU" smtClean="0"/>
              <a:t>9</a:t>
            </a:fld>
            <a:endParaRPr lang="ru-RU"/>
          </a:p>
        </p:txBody>
      </p:sp>
    </p:spTree>
    <p:extLst>
      <p:ext uri="{BB962C8B-B14F-4D97-AF65-F5344CB8AC3E}">
        <p14:creationId xmlns:p14="http://schemas.microsoft.com/office/powerpoint/2010/main" val="41611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2005" y="2348894"/>
            <a:ext cx="9089390" cy="1620771"/>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6CB0896-191B-4E58-9764-EFF0C1F8B0AD}" type="datetime1">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31048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59304A7-57CE-4DC2-B13A-4D04055A53C7}" type="datetime1">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2107942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2715" y="302803"/>
            <a:ext cx="2406015" cy="645157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670" y="302803"/>
            <a:ext cx="7039822" cy="645157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B93C56-8F4F-4C0B-82CC-659085B09212}" type="datetime1">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495754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2005" y="2348894"/>
            <a:ext cx="9089390" cy="1620771"/>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174710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690752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705" y="4858813"/>
            <a:ext cx="9089390" cy="1501751"/>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844705" y="3204786"/>
            <a:ext cx="9089390" cy="1654026"/>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2442335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534670" y="1764296"/>
            <a:ext cx="4722918"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435812" y="1764296"/>
            <a:ext cx="4722918"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955753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34670" y="1692533"/>
            <a:ext cx="4724775"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534670" y="2397901"/>
            <a:ext cx="4724775"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432099" y="1692533"/>
            <a:ext cx="4726632"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5432099" y="2397901"/>
            <a:ext cx="472663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777953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13588176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435106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1050"/>
            <a:ext cx="3518055" cy="1281214"/>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4180823" y="301052"/>
            <a:ext cx="5977907"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670" y="1582266"/>
            <a:ext cx="3518055" cy="517211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139703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5C64B75-F418-4711-AC69-DE7D707B7EDF}" type="datetime1">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614969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2095981" y="675613"/>
            <a:ext cx="6416040" cy="4536758"/>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2095981" y="5917739"/>
            <a:ext cx="6416040" cy="88739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22222478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237878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2715" y="302803"/>
            <a:ext cx="2406015" cy="645157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670" y="302803"/>
            <a:ext cx="7039822" cy="645157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45D9E63-F6C4-41FC-8086-ADE3DDEAB0E9}" type="datetimeFigureOut">
              <a:rPr lang="ru-RU" smtClean="0"/>
              <a:pPr/>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12589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4705" y="4858813"/>
            <a:ext cx="9089390" cy="1501751"/>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844705" y="3204786"/>
            <a:ext cx="9089390" cy="1654026"/>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49DA32F-405B-461E-8365-20D735618646}" type="datetime1">
              <a:rPr lang="ru-RU" smtClean="0"/>
              <a:t>28.03.2018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09026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534670" y="1764296"/>
            <a:ext cx="4722918"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435812" y="1764296"/>
            <a:ext cx="4722918" cy="49900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287B41-3153-4E5C-B751-4B19987BC428}" type="datetime1">
              <a:rPr lang="ru-RU" smtClean="0"/>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247439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34670" y="1692533"/>
            <a:ext cx="4724775"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534670" y="2397901"/>
            <a:ext cx="4724775"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432099" y="1692533"/>
            <a:ext cx="4726632" cy="705367"/>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5432099" y="2397901"/>
            <a:ext cx="4726632" cy="4356478"/>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5571BFC-81C9-4B69-8D37-5C0E900C46E9}" type="datetime1">
              <a:rPr lang="ru-RU" smtClean="0"/>
              <a:t>28.03.2018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1226929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9896266-3C6D-4C9C-AA53-B1399FAEFE36}" type="datetime1">
              <a:rPr lang="ru-RU" smtClean="0"/>
              <a:t>28.03.2018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3670730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9CC57ED-4332-489D-A5D3-2EE3FFC3275C}" type="datetime1">
              <a:rPr lang="ru-RU" smtClean="0"/>
              <a:t>28.03.2018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763291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1050"/>
            <a:ext cx="3518055" cy="1281214"/>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4180823" y="301052"/>
            <a:ext cx="5977907" cy="6453328"/>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34670" y="1582266"/>
            <a:ext cx="3518055" cy="517211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582F8B3-77BD-4DE0-9C5C-11E7721BD0A2}" type="datetime1">
              <a:rPr lang="ru-RU" smtClean="0"/>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2378751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95981" y="5292884"/>
            <a:ext cx="6416040" cy="624855"/>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2095981" y="675613"/>
            <a:ext cx="6416040" cy="4536758"/>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2095981" y="5917739"/>
            <a:ext cx="6416040" cy="88739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0C222E9-25CF-47CD-8CBF-7DEB34F2C8E0}" type="datetime1">
              <a:rPr lang="ru-RU" smtClean="0"/>
              <a:t>28.03.2018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223321-06EE-4827-8D66-06E485E7992A}" type="slidenum">
              <a:rPr lang="ru-RU" smtClean="0"/>
              <a:pPr/>
              <a:t>‹#›</a:t>
            </a:fld>
            <a:endParaRPr lang="ru-RU"/>
          </a:p>
        </p:txBody>
      </p:sp>
    </p:spTree>
    <p:extLst>
      <p:ext uri="{BB962C8B-B14F-4D97-AF65-F5344CB8AC3E}">
        <p14:creationId xmlns:p14="http://schemas.microsoft.com/office/powerpoint/2010/main" val="517311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2801"/>
            <a:ext cx="9624060" cy="1260211"/>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534670" y="1764296"/>
            <a:ext cx="9624060" cy="4990084"/>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534670" y="7008172"/>
            <a:ext cx="2495127" cy="402567"/>
          </a:xfrm>
          <a:prstGeom prst="rect">
            <a:avLst/>
          </a:prstGeom>
        </p:spPr>
        <p:txBody>
          <a:bodyPr vert="horz" lIns="99569" tIns="49785" rIns="99569" bIns="49785" rtlCol="0" anchor="ctr"/>
          <a:lstStyle>
            <a:lvl1pPr algn="l">
              <a:defRPr sz="1300">
                <a:solidFill>
                  <a:schemeClr val="tx1">
                    <a:tint val="75000"/>
                  </a:schemeClr>
                </a:solidFill>
              </a:defRPr>
            </a:lvl1pPr>
          </a:lstStyle>
          <a:p>
            <a:fld id="{F14D1AB3-B371-4B9A-912A-7360890ED51E}" type="datetime1">
              <a:rPr lang="ru-RU" smtClean="0"/>
              <a:t>28.03.2018</a:t>
            </a:fld>
            <a:endParaRPr lang="ru-RU"/>
          </a:p>
        </p:txBody>
      </p:sp>
      <p:sp>
        <p:nvSpPr>
          <p:cNvPr id="5" name="Нижний колонтитул 4"/>
          <p:cNvSpPr>
            <a:spLocks noGrp="1"/>
          </p:cNvSpPr>
          <p:nvPr>
            <p:ph type="ftr" sz="quarter" idx="3"/>
          </p:nvPr>
        </p:nvSpPr>
        <p:spPr>
          <a:xfrm>
            <a:off x="3653579" y="7008172"/>
            <a:ext cx="3386243" cy="402567"/>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663603" y="7008172"/>
            <a:ext cx="2495127" cy="402567"/>
          </a:xfrm>
          <a:prstGeom prst="rect">
            <a:avLst/>
          </a:prstGeom>
        </p:spPr>
        <p:txBody>
          <a:bodyPr vert="horz" lIns="99569" tIns="49785" rIns="99569" bIns="49785" rtlCol="0" anchor="ctr"/>
          <a:lstStyle>
            <a:lvl1pPr algn="r">
              <a:defRPr sz="1300">
                <a:solidFill>
                  <a:schemeClr val="tx1">
                    <a:tint val="75000"/>
                  </a:schemeClr>
                </a:solidFill>
              </a:defRPr>
            </a:lvl1pPr>
          </a:lstStyle>
          <a:p>
            <a:fld id="{32223321-06EE-4827-8D66-06E485E7992A}" type="slidenum">
              <a:rPr lang="ru-RU" smtClean="0"/>
              <a:pPr/>
              <a:t>‹#›</a:t>
            </a:fld>
            <a:endParaRPr lang="ru-RU"/>
          </a:p>
        </p:txBody>
      </p:sp>
    </p:spTree>
    <p:extLst>
      <p:ext uri="{BB962C8B-B14F-4D97-AF65-F5344CB8AC3E}">
        <p14:creationId xmlns:p14="http://schemas.microsoft.com/office/powerpoint/2010/main" val="2696404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4670" y="302801"/>
            <a:ext cx="9624060" cy="1260211"/>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534670" y="1764296"/>
            <a:ext cx="9624060" cy="4990084"/>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534670" y="7008172"/>
            <a:ext cx="2495127" cy="402567"/>
          </a:xfrm>
          <a:prstGeom prst="rect">
            <a:avLst/>
          </a:prstGeom>
        </p:spPr>
        <p:txBody>
          <a:bodyPr vert="horz" lIns="99569" tIns="49785" rIns="99569" bIns="49785" rtlCol="0" anchor="ctr"/>
          <a:lstStyle>
            <a:lvl1pPr algn="l">
              <a:defRPr sz="1300">
                <a:solidFill>
                  <a:schemeClr val="tx1">
                    <a:tint val="75000"/>
                  </a:schemeClr>
                </a:solidFill>
              </a:defRPr>
            </a:lvl1pPr>
          </a:lstStyle>
          <a:p>
            <a:fld id="{D45D9E63-F6C4-41FC-8086-ADE3DDEAB0E9}" type="datetimeFigureOut">
              <a:rPr lang="ru-RU" smtClean="0"/>
              <a:pPr/>
              <a:t>28.03.2018</a:t>
            </a:fld>
            <a:endParaRPr lang="ru-RU"/>
          </a:p>
        </p:txBody>
      </p:sp>
      <p:sp>
        <p:nvSpPr>
          <p:cNvPr id="5" name="Нижний колонтитул 4"/>
          <p:cNvSpPr>
            <a:spLocks noGrp="1"/>
          </p:cNvSpPr>
          <p:nvPr>
            <p:ph type="ftr" sz="quarter" idx="3"/>
          </p:nvPr>
        </p:nvSpPr>
        <p:spPr>
          <a:xfrm>
            <a:off x="3653579" y="7008172"/>
            <a:ext cx="3386243" cy="402567"/>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663603" y="7008172"/>
            <a:ext cx="2495127" cy="402567"/>
          </a:xfrm>
          <a:prstGeom prst="rect">
            <a:avLst/>
          </a:prstGeom>
        </p:spPr>
        <p:txBody>
          <a:bodyPr vert="horz" lIns="99569" tIns="49785" rIns="99569" bIns="49785" rtlCol="0" anchor="ctr"/>
          <a:lstStyle>
            <a:lvl1pPr algn="r">
              <a:defRPr sz="1300">
                <a:solidFill>
                  <a:schemeClr val="tx1">
                    <a:tint val="75000"/>
                  </a:schemeClr>
                </a:solidFill>
              </a:defRPr>
            </a:lvl1pPr>
          </a:lstStyle>
          <a:p>
            <a:fld id="{32223321-06EE-4827-8D66-06E485E7992A}" type="slidenum">
              <a:rPr lang="ru-RU" smtClean="0"/>
              <a:pPr/>
              <a:t>‹#›</a:t>
            </a:fld>
            <a:endParaRPr lang="ru-RU"/>
          </a:p>
        </p:txBody>
      </p:sp>
    </p:spTree>
    <p:extLst>
      <p:ext uri="{BB962C8B-B14F-4D97-AF65-F5344CB8AC3E}">
        <p14:creationId xmlns:p14="http://schemas.microsoft.com/office/powerpoint/2010/main" val="1819277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2.png"/><Relationship Id="rId13" Type="http://schemas.microsoft.com/office/2007/relationships/diagramDrawing" Target="../diagrams/drawing7.xml"/><Relationship Id="rId3" Type="http://schemas.openxmlformats.org/officeDocument/2006/relationships/diagramData" Target="../diagrams/data6.xml"/><Relationship Id="rId7" Type="http://schemas.microsoft.com/office/2007/relationships/diagramDrawing" Target="../diagrams/drawing6.xml"/><Relationship Id="rId12" Type="http://schemas.openxmlformats.org/officeDocument/2006/relationships/diagramColors" Target="../diagrams/colors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QuickStyle" Target="../diagrams/quickStyle7.xml"/><Relationship Id="rId5" Type="http://schemas.openxmlformats.org/officeDocument/2006/relationships/diagramQuickStyle" Target="../diagrams/quickStyle6.xml"/><Relationship Id="rId10" Type="http://schemas.openxmlformats.org/officeDocument/2006/relationships/diagramLayout" Target="../diagrams/layout7.xml"/><Relationship Id="rId4" Type="http://schemas.openxmlformats.org/officeDocument/2006/relationships/diagramLayout" Target="../diagrams/layout6.xml"/><Relationship Id="rId9"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13" Type="http://schemas.microsoft.com/office/2007/relationships/diagramDrawing" Target="../diagrams/drawing9.xml"/><Relationship Id="rId3" Type="http://schemas.openxmlformats.org/officeDocument/2006/relationships/diagramData" Target="../diagrams/data8.xml"/><Relationship Id="rId7" Type="http://schemas.microsoft.com/office/2007/relationships/diagramDrawing" Target="../diagrams/drawing8.xml"/><Relationship Id="rId12" Type="http://schemas.openxmlformats.org/officeDocument/2006/relationships/diagramColors" Target="../diagrams/colors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QuickStyle" Target="../diagrams/quickStyle9.xml"/><Relationship Id="rId5" Type="http://schemas.openxmlformats.org/officeDocument/2006/relationships/diagramQuickStyle" Target="../diagrams/quickStyle8.xml"/><Relationship Id="rId10" Type="http://schemas.openxmlformats.org/officeDocument/2006/relationships/diagramLayout" Target="../diagrams/layout9.xml"/><Relationship Id="rId4" Type="http://schemas.openxmlformats.org/officeDocument/2006/relationships/diagramLayout" Target="../diagrams/layout8.xml"/><Relationship Id="rId9" Type="http://schemas.openxmlformats.org/officeDocument/2006/relationships/diagramData" Target="../diagrams/data9.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2.png"/><Relationship Id="rId7" Type="http://schemas.openxmlformats.org/officeDocument/2006/relationships/diagramColors" Target="../diagrams/colors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notesSlide" Target="../notesSlides/notesSlide16.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png"/><Relationship Id="rId7" Type="http://schemas.openxmlformats.org/officeDocument/2006/relationships/diagramColors" Target="../diagrams/colors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3402484" cy="75612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Заголовок 1"/>
          <p:cNvSpPr>
            <a:spLocks noGrp="1"/>
          </p:cNvSpPr>
          <p:nvPr>
            <p:ph type="title"/>
          </p:nvPr>
        </p:nvSpPr>
        <p:spPr>
          <a:xfrm>
            <a:off x="3834532" y="1044327"/>
            <a:ext cx="6120680" cy="2376264"/>
          </a:xfrm>
        </p:spPr>
        <p:txBody>
          <a:bodyPr lIns="0" rIns="0" anchor="t">
            <a:noAutofit/>
          </a:bodyPr>
          <a:lstStyle/>
          <a:p>
            <a:pPr algn="l"/>
            <a:r>
              <a:rPr lang="ru-RU" sz="2400" dirty="0" smtClean="0"/>
              <a:t>Выявление и оценка результативности центров компетенций авиационной науки</a:t>
            </a:r>
            <a:endParaRPr lang="ru-RU" sz="2400" dirty="0"/>
          </a:p>
        </p:txBody>
      </p:sp>
      <p:pic>
        <p:nvPicPr>
          <p:cNvPr id="8" name="Рисунок 7" descr="рис2.png"/>
          <p:cNvPicPr>
            <a:picLocks noChangeAspect="1"/>
          </p:cNvPicPr>
          <p:nvPr/>
        </p:nvPicPr>
        <p:blipFill>
          <a:blip r:embed="rId3" cstate="print"/>
          <a:stretch>
            <a:fillRect/>
          </a:stretch>
        </p:blipFill>
        <p:spPr>
          <a:xfrm>
            <a:off x="1" y="900311"/>
            <a:ext cx="3372420" cy="1512168"/>
          </a:xfrm>
          <a:prstGeom prst="rect">
            <a:avLst/>
          </a:prstGeom>
        </p:spPr>
      </p:pic>
      <p:sp>
        <p:nvSpPr>
          <p:cNvPr id="9" name="TextBox 8"/>
          <p:cNvSpPr txBox="1"/>
          <p:nvPr/>
        </p:nvSpPr>
        <p:spPr>
          <a:xfrm>
            <a:off x="3834532" y="5580831"/>
            <a:ext cx="6552728" cy="646331"/>
          </a:xfrm>
          <a:prstGeom prst="rect">
            <a:avLst/>
          </a:prstGeom>
          <a:noFill/>
        </p:spPr>
        <p:txBody>
          <a:bodyPr wrap="square" lIns="0" rIns="0" rtlCol="0" anchor="b">
            <a:spAutoFit/>
          </a:bodyPr>
          <a:lstStyle/>
          <a:p>
            <a:r>
              <a:rPr lang="ru-RU" sz="1800" dirty="0" smtClean="0"/>
              <a:t>Первый заместитель Генерального директора</a:t>
            </a:r>
          </a:p>
          <a:p>
            <a:r>
              <a:rPr lang="ru-RU" sz="1800" dirty="0" smtClean="0"/>
              <a:t>Сыпало К.И.</a:t>
            </a:r>
            <a:endParaRPr lang="ru-RU" sz="1800" dirty="0"/>
          </a:p>
        </p:txBody>
      </p:sp>
      <p:sp>
        <p:nvSpPr>
          <p:cNvPr id="7" name="Номер слайда 6"/>
          <p:cNvSpPr>
            <a:spLocks noGrp="1"/>
          </p:cNvSpPr>
          <p:nvPr>
            <p:ph type="sldNum" sz="quarter" idx="12"/>
          </p:nvPr>
        </p:nvSpPr>
        <p:spPr/>
        <p:txBody>
          <a:bodyPr/>
          <a:lstStyle/>
          <a:p>
            <a:fld id="{32223321-06EE-4827-8D66-06E485E7992A}" type="slidenum">
              <a:rPr lang="ru-RU" smtClean="0"/>
              <a:pPr/>
              <a:t>1</a:t>
            </a:fld>
            <a:endParaRPr lang="ru-RU"/>
          </a:p>
        </p:txBody>
      </p:sp>
      <p:sp>
        <p:nvSpPr>
          <p:cNvPr id="2" name="Прямоугольник 1"/>
          <p:cNvSpPr/>
          <p:nvPr/>
        </p:nvSpPr>
        <p:spPr>
          <a:xfrm>
            <a:off x="4230576" y="6805293"/>
            <a:ext cx="1771639" cy="400110"/>
          </a:xfrm>
          <a:prstGeom prst="rect">
            <a:avLst/>
          </a:prstGeom>
        </p:spPr>
        <p:txBody>
          <a:bodyPr wrap="none">
            <a:spAutoFit/>
          </a:bodyPr>
          <a:lstStyle/>
          <a:p>
            <a:r>
              <a:rPr lang="ru-RU" dirty="0"/>
              <a:t>Москва, 2018</a:t>
            </a:r>
          </a:p>
        </p:txBody>
      </p:sp>
    </p:spTree>
    <p:extLst>
      <p:ext uri="{BB962C8B-B14F-4D97-AF65-F5344CB8AC3E}">
        <p14:creationId xmlns:p14="http://schemas.microsoft.com/office/powerpoint/2010/main" val="2123162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044063406"/>
              </p:ext>
            </p:extLst>
          </p:nvPr>
        </p:nvGraphicFramePr>
        <p:xfrm>
          <a:off x="162124" y="1332358"/>
          <a:ext cx="10441160" cy="5256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fld id="{32223321-06EE-4827-8D66-06E485E7992A}" type="slidenum">
              <a:rPr lang="ru-RU" smtClean="0"/>
              <a:pPr/>
              <a:t>10</a:t>
            </a:fld>
            <a:endParaRPr lang="ru-RU"/>
          </a:p>
        </p:txBody>
      </p:sp>
      <p:pic>
        <p:nvPicPr>
          <p:cNvPr id="6" name="Рисунок 5" descr="рис4.png"/>
          <p:cNvPicPr>
            <a:picLocks noChangeAspect="1"/>
          </p:cNvPicPr>
          <p:nvPr/>
        </p:nvPicPr>
        <p:blipFill>
          <a:blip r:embed="rId8" cstate="print"/>
          <a:stretch>
            <a:fillRect/>
          </a:stretch>
        </p:blipFill>
        <p:spPr>
          <a:xfrm>
            <a:off x="0" y="359103"/>
            <a:ext cx="2883414" cy="722377"/>
          </a:xfrm>
          <a:prstGeom prst="rect">
            <a:avLst/>
          </a:prstGeom>
        </p:spPr>
      </p:pic>
      <p:sp>
        <p:nvSpPr>
          <p:cNvPr id="7" name="Заголовок 1"/>
          <p:cNvSpPr txBox="1">
            <a:spLocks/>
          </p:cNvSpPr>
          <p:nvPr/>
        </p:nvSpPr>
        <p:spPr>
          <a:xfrm>
            <a:off x="3402484" y="249942"/>
            <a:ext cx="697227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000" b="1" dirty="0" smtClean="0">
                <a:solidFill>
                  <a:schemeClr val="tx2"/>
                </a:solidFill>
              </a:rPr>
              <a:t>Предварительные компетенции ЦКАН </a:t>
            </a:r>
            <a:br>
              <a:rPr lang="ru-RU" sz="2000" b="1" dirty="0" smtClean="0">
                <a:solidFill>
                  <a:schemeClr val="tx2"/>
                </a:solidFill>
              </a:rPr>
            </a:br>
            <a:r>
              <a:rPr lang="ru-RU" sz="2000" b="1" dirty="0" smtClean="0">
                <a:solidFill>
                  <a:schemeClr val="tx2"/>
                </a:solidFill>
              </a:rPr>
              <a:t>(</a:t>
            </a:r>
            <a:r>
              <a:rPr lang="ru-RU" sz="2000" b="1" dirty="0">
                <a:solidFill>
                  <a:schemeClr val="tx2"/>
                </a:solidFill>
              </a:rPr>
              <a:t>по результатам анализа открытой научной </a:t>
            </a:r>
            <a:r>
              <a:rPr lang="ru-RU" sz="2000" b="1" dirty="0" smtClean="0">
                <a:solidFill>
                  <a:schemeClr val="tx2"/>
                </a:solidFill>
              </a:rPr>
              <a:t>статистики, ИП) </a:t>
            </a:r>
            <a:endParaRPr lang="ru-RU" sz="2000" b="1" dirty="0">
              <a:solidFill>
                <a:schemeClr val="tx2"/>
              </a:solidFill>
            </a:endParaRPr>
          </a:p>
        </p:txBody>
      </p:sp>
      <p:graphicFrame>
        <p:nvGraphicFramePr>
          <p:cNvPr id="8" name="Схема 7"/>
          <p:cNvGraphicFramePr/>
          <p:nvPr>
            <p:extLst/>
          </p:nvPr>
        </p:nvGraphicFramePr>
        <p:xfrm>
          <a:off x="-701971" y="6896080"/>
          <a:ext cx="5184576" cy="41294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 name="Овал 1"/>
          <p:cNvSpPr/>
          <p:nvPr/>
        </p:nvSpPr>
        <p:spPr>
          <a:xfrm>
            <a:off x="2883414" y="3492598"/>
            <a:ext cx="2391278" cy="936104"/>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 8"/>
          <p:cNvSpPr/>
          <p:nvPr/>
        </p:nvSpPr>
        <p:spPr>
          <a:xfrm>
            <a:off x="5562724" y="3969918"/>
            <a:ext cx="2391278" cy="504056"/>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5532577" y="2916535"/>
            <a:ext cx="2391278" cy="504056"/>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p:cNvSpPr/>
          <p:nvPr/>
        </p:nvSpPr>
        <p:spPr>
          <a:xfrm>
            <a:off x="5490716" y="5868863"/>
            <a:ext cx="2391278" cy="504056"/>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13610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02578136"/>
              </p:ext>
            </p:extLst>
          </p:nvPr>
        </p:nvGraphicFramePr>
        <p:xfrm>
          <a:off x="162124" y="1332358"/>
          <a:ext cx="10441160" cy="5256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p:txBody>
          <a:bodyPr/>
          <a:lstStyle/>
          <a:p>
            <a:pPr marL="0" marR="0" lvl="0" indent="0" algn="r" defTabSz="995690" rtl="0" eaLnBrk="1" fontAlgn="auto" latinLnBrk="0" hangingPunct="1">
              <a:lnSpc>
                <a:spcPct val="100000"/>
              </a:lnSpc>
              <a:spcBef>
                <a:spcPts val="0"/>
              </a:spcBef>
              <a:spcAft>
                <a:spcPts val="0"/>
              </a:spcAft>
              <a:buClrTx/>
              <a:buSzTx/>
              <a:buFontTx/>
              <a:buNone/>
              <a:tabLst/>
              <a:defRPr/>
            </a:pPr>
            <a:fld id="{32223321-06EE-4827-8D66-06E485E7992A}" type="slidenum">
              <a:rPr kumimoji="0" lang="ru-RU" sz="1300" b="0" i="0" u="none" strike="noStrike" kern="1200" cap="none" spc="0" normalizeH="0" baseline="0" noProof="0" smtClean="0">
                <a:ln>
                  <a:noFill/>
                </a:ln>
                <a:solidFill>
                  <a:srgbClr val="183667">
                    <a:tint val="75000"/>
                  </a:srgbClr>
                </a:solidFill>
                <a:effectLst/>
                <a:uLnTx/>
                <a:uFillTx/>
                <a:latin typeface="DINPro-Medium"/>
                <a:ea typeface="+mn-ea"/>
                <a:cs typeface="+mn-cs"/>
              </a:rPr>
              <a:pPr marL="0" marR="0" lvl="0" indent="0" algn="r" defTabSz="995690" rtl="0" eaLnBrk="1" fontAlgn="auto" latinLnBrk="0" hangingPunct="1">
                <a:lnSpc>
                  <a:spcPct val="100000"/>
                </a:lnSpc>
                <a:spcBef>
                  <a:spcPts val="0"/>
                </a:spcBef>
                <a:spcAft>
                  <a:spcPts val="0"/>
                </a:spcAft>
                <a:buClrTx/>
                <a:buSzTx/>
                <a:buFontTx/>
                <a:buNone/>
                <a:tabLst/>
                <a:defRPr/>
              </a:pPr>
              <a:t>11</a:t>
            </a:fld>
            <a:endParaRPr kumimoji="0" lang="ru-RU" sz="1300" b="0" i="0" u="none" strike="noStrike" kern="1200" cap="none" spc="0" normalizeH="0" baseline="0" noProof="0">
              <a:ln>
                <a:noFill/>
              </a:ln>
              <a:solidFill>
                <a:srgbClr val="183667">
                  <a:tint val="75000"/>
                </a:srgbClr>
              </a:solidFill>
              <a:effectLst/>
              <a:uLnTx/>
              <a:uFillTx/>
              <a:latin typeface="DINPro-Medium"/>
              <a:ea typeface="+mn-ea"/>
              <a:cs typeface="+mn-cs"/>
            </a:endParaRPr>
          </a:p>
        </p:txBody>
      </p:sp>
      <p:pic>
        <p:nvPicPr>
          <p:cNvPr id="6" name="Рисунок 5" descr="рис4.png"/>
          <p:cNvPicPr>
            <a:picLocks noChangeAspect="1"/>
          </p:cNvPicPr>
          <p:nvPr/>
        </p:nvPicPr>
        <p:blipFill>
          <a:blip r:embed="rId8" cstate="print"/>
          <a:stretch>
            <a:fillRect/>
          </a:stretch>
        </p:blipFill>
        <p:spPr>
          <a:xfrm>
            <a:off x="0" y="359103"/>
            <a:ext cx="2883414" cy="722377"/>
          </a:xfrm>
          <a:prstGeom prst="rect">
            <a:avLst/>
          </a:prstGeom>
        </p:spPr>
      </p:pic>
      <p:graphicFrame>
        <p:nvGraphicFramePr>
          <p:cNvPr id="8" name="Схема 7"/>
          <p:cNvGraphicFramePr/>
          <p:nvPr>
            <p:extLst/>
          </p:nvPr>
        </p:nvGraphicFramePr>
        <p:xfrm>
          <a:off x="-701971" y="6896080"/>
          <a:ext cx="5184576" cy="41294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Овал 8"/>
          <p:cNvSpPr/>
          <p:nvPr/>
        </p:nvSpPr>
        <p:spPr>
          <a:xfrm>
            <a:off x="159719" y="3520727"/>
            <a:ext cx="2391278" cy="1484039"/>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2883414" y="3348583"/>
            <a:ext cx="2391278" cy="1102061"/>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Заголовок 1"/>
          <p:cNvSpPr txBox="1">
            <a:spLocks/>
          </p:cNvSpPr>
          <p:nvPr/>
        </p:nvSpPr>
        <p:spPr>
          <a:xfrm>
            <a:off x="3402484" y="302844"/>
            <a:ext cx="697227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000" b="1" dirty="0" smtClean="0">
                <a:solidFill>
                  <a:schemeClr val="tx2"/>
                </a:solidFill>
              </a:rPr>
              <a:t>Предварительные компетенции ЦК АН </a:t>
            </a:r>
            <a:br>
              <a:rPr lang="ru-RU" sz="2000" b="1" dirty="0" smtClean="0">
                <a:solidFill>
                  <a:schemeClr val="tx2"/>
                </a:solidFill>
              </a:rPr>
            </a:br>
            <a:r>
              <a:rPr lang="ru-RU" sz="2000" b="1" dirty="0" smtClean="0">
                <a:solidFill>
                  <a:schemeClr val="tx2"/>
                </a:solidFill>
              </a:rPr>
              <a:t>(</a:t>
            </a:r>
            <a:r>
              <a:rPr lang="ru-RU" sz="2000" b="1" dirty="0">
                <a:solidFill>
                  <a:schemeClr val="tx2"/>
                </a:solidFill>
              </a:rPr>
              <a:t>по результатам анализа открытой научной </a:t>
            </a:r>
            <a:r>
              <a:rPr lang="ru-RU" sz="2000" b="1" dirty="0" smtClean="0">
                <a:solidFill>
                  <a:schemeClr val="tx2"/>
                </a:solidFill>
              </a:rPr>
              <a:t>статистики, ИП) </a:t>
            </a:r>
            <a:endParaRPr lang="ru-RU" sz="2000" b="1" dirty="0">
              <a:solidFill>
                <a:schemeClr val="tx2"/>
              </a:solidFill>
            </a:endParaRPr>
          </a:p>
        </p:txBody>
      </p:sp>
    </p:spTree>
    <p:extLst>
      <p:ext uri="{BB962C8B-B14F-4D97-AF65-F5344CB8AC3E}">
        <p14:creationId xmlns:p14="http://schemas.microsoft.com/office/powerpoint/2010/main" val="828282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descr="рис4.png"/>
          <p:cNvPicPr>
            <a:picLocks noChangeAspect="1"/>
          </p:cNvPicPr>
          <p:nvPr/>
        </p:nvPicPr>
        <p:blipFill>
          <a:blip r:embed="rId3" cstate="print"/>
          <a:stretch>
            <a:fillRect/>
          </a:stretch>
        </p:blipFill>
        <p:spPr>
          <a:xfrm>
            <a:off x="0" y="359103"/>
            <a:ext cx="2883414" cy="722377"/>
          </a:xfrm>
          <a:prstGeom prst="rect">
            <a:avLst/>
          </a:prstGeom>
        </p:spPr>
      </p:pic>
      <p:sp>
        <p:nvSpPr>
          <p:cNvPr id="11" name="Заголовок 1"/>
          <p:cNvSpPr txBox="1">
            <a:spLocks/>
          </p:cNvSpPr>
          <p:nvPr/>
        </p:nvSpPr>
        <p:spPr>
          <a:xfrm>
            <a:off x="3402484" y="302844"/>
            <a:ext cx="697227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000" b="1" dirty="0" smtClean="0">
                <a:solidFill>
                  <a:schemeClr val="tx2"/>
                </a:solidFill>
              </a:rPr>
              <a:t>ЦКАН (ЦНК) ЦАГИ </a:t>
            </a:r>
            <a:br>
              <a:rPr lang="ru-RU" sz="2000" b="1" dirty="0" smtClean="0">
                <a:solidFill>
                  <a:schemeClr val="tx2"/>
                </a:solidFill>
              </a:rPr>
            </a:br>
            <a:r>
              <a:rPr lang="ru-RU" sz="2000" b="1" dirty="0" smtClean="0">
                <a:solidFill>
                  <a:schemeClr val="tx2"/>
                </a:solidFill>
              </a:rPr>
              <a:t>(</a:t>
            </a:r>
            <a:r>
              <a:rPr lang="ru-RU" sz="2000" b="1" dirty="0">
                <a:solidFill>
                  <a:schemeClr val="tx2"/>
                </a:solidFill>
              </a:rPr>
              <a:t>по результатам анализа открытой научной </a:t>
            </a:r>
            <a:r>
              <a:rPr lang="ru-RU" sz="2000" b="1" dirty="0" smtClean="0">
                <a:solidFill>
                  <a:schemeClr val="tx2"/>
                </a:solidFill>
              </a:rPr>
              <a:t>статистики, ИП) </a:t>
            </a:r>
            <a:endParaRPr lang="ru-RU" sz="2000" b="1" dirty="0">
              <a:solidFill>
                <a:schemeClr val="tx2"/>
              </a:solidFill>
            </a:endParaRPr>
          </a:p>
        </p:txBody>
      </p:sp>
      <p:graphicFrame>
        <p:nvGraphicFramePr>
          <p:cNvPr id="13" name="Таблица 12"/>
          <p:cNvGraphicFramePr>
            <a:graphicFrameLocks noGrp="1"/>
          </p:cNvGraphicFramePr>
          <p:nvPr/>
        </p:nvGraphicFramePr>
        <p:xfrm>
          <a:off x="378150" y="1548381"/>
          <a:ext cx="9996603" cy="5987341"/>
        </p:xfrm>
        <a:graphic>
          <a:graphicData uri="http://schemas.openxmlformats.org/drawingml/2006/table">
            <a:tbl>
              <a:tblPr firstRow="1" firstCol="1" bandRow="1">
                <a:tableStyleId>{5C22544A-7EE6-4342-B048-85BDC9FD1C3A}</a:tableStyleId>
              </a:tblPr>
              <a:tblGrid>
                <a:gridCol w="380365">
                  <a:extLst>
                    <a:ext uri="{9D8B030D-6E8A-4147-A177-3AD203B41FA5}">
                      <a16:colId xmlns:a16="http://schemas.microsoft.com/office/drawing/2014/main" val="181751507"/>
                    </a:ext>
                  </a:extLst>
                </a:gridCol>
                <a:gridCol w="589772">
                  <a:extLst>
                    <a:ext uri="{9D8B030D-6E8A-4147-A177-3AD203B41FA5}">
                      <a16:colId xmlns:a16="http://schemas.microsoft.com/office/drawing/2014/main" val="1879956299"/>
                    </a:ext>
                  </a:extLst>
                </a:gridCol>
                <a:gridCol w="1848961">
                  <a:extLst>
                    <a:ext uri="{9D8B030D-6E8A-4147-A177-3AD203B41FA5}">
                      <a16:colId xmlns:a16="http://schemas.microsoft.com/office/drawing/2014/main" val="3362148658"/>
                    </a:ext>
                  </a:extLst>
                </a:gridCol>
                <a:gridCol w="2613125">
                  <a:extLst>
                    <a:ext uri="{9D8B030D-6E8A-4147-A177-3AD203B41FA5}">
                      <a16:colId xmlns:a16="http://schemas.microsoft.com/office/drawing/2014/main" val="1770339358"/>
                    </a:ext>
                  </a:extLst>
                </a:gridCol>
                <a:gridCol w="380365">
                  <a:extLst>
                    <a:ext uri="{9D8B030D-6E8A-4147-A177-3AD203B41FA5}">
                      <a16:colId xmlns:a16="http://schemas.microsoft.com/office/drawing/2014/main" val="1843618694"/>
                    </a:ext>
                  </a:extLst>
                </a:gridCol>
                <a:gridCol w="380365">
                  <a:extLst>
                    <a:ext uri="{9D8B030D-6E8A-4147-A177-3AD203B41FA5}">
                      <a16:colId xmlns:a16="http://schemas.microsoft.com/office/drawing/2014/main" val="3860394083"/>
                    </a:ext>
                  </a:extLst>
                </a:gridCol>
                <a:gridCol w="380365">
                  <a:extLst>
                    <a:ext uri="{9D8B030D-6E8A-4147-A177-3AD203B41FA5}">
                      <a16:colId xmlns:a16="http://schemas.microsoft.com/office/drawing/2014/main" val="549627131"/>
                    </a:ext>
                  </a:extLst>
                </a:gridCol>
                <a:gridCol w="380365">
                  <a:extLst>
                    <a:ext uri="{9D8B030D-6E8A-4147-A177-3AD203B41FA5}">
                      <a16:colId xmlns:a16="http://schemas.microsoft.com/office/drawing/2014/main" val="1865627595"/>
                    </a:ext>
                  </a:extLst>
                </a:gridCol>
                <a:gridCol w="380365">
                  <a:extLst>
                    <a:ext uri="{9D8B030D-6E8A-4147-A177-3AD203B41FA5}">
                      <a16:colId xmlns:a16="http://schemas.microsoft.com/office/drawing/2014/main" val="724316662"/>
                    </a:ext>
                  </a:extLst>
                </a:gridCol>
                <a:gridCol w="380365">
                  <a:extLst>
                    <a:ext uri="{9D8B030D-6E8A-4147-A177-3AD203B41FA5}">
                      <a16:colId xmlns:a16="http://schemas.microsoft.com/office/drawing/2014/main" val="2838843385"/>
                    </a:ext>
                  </a:extLst>
                </a:gridCol>
                <a:gridCol w="380365">
                  <a:extLst>
                    <a:ext uri="{9D8B030D-6E8A-4147-A177-3AD203B41FA5}">
                      <a16:colId xmlns:a16="http://schemas.microsoft.com/office/drawing/2014/main" val="2273988115"/>
                    </a:ext>
                  </a:extLst>
                </a:gridCol>
                <a:gridCol w="380365">
                  <a:extLst>
                    <a:ext uri="{9D8B030D-6E8A-4147-A177-3AD203B41FA5}">
                      <a16:colId xmlns:a16="http://schemas.microsoft.com/office/drawing/2014/main" val="3985247028"/>
                    </a:ext>
                  </a:extLst>
                </a:gridCol>
                <a:gridCol w="380365">
                  <a:extLst>
                    <a:ext uri="{9D8B030D-6E8A-4147-A177-3AD203B41FA5}">
                      <a16:colId xmlns:a16="http://schemas.microsoft.com/office/drawing/2014/main" val="3424077098"/>
                    </a:ext>
                  </a:extLst>
                </a:gridCol>
                <a:gridCol w="380365">
                  <a:extLst>
                    <a:ext uri="{9D8B030D-6E8A-4147-A177-3AD203B41FA5}">
                      <a16:colId xmlns:a16="http://schemas.microsoft.com/office/drawing/2014/main" val="3675311844"/>
                    </a:ext>
                  </a:extLst>
                </a:gridCol>
                <a:gridCol w="380365">
                  <a:extLst>
                    <a:ext uri="{9D8B030D-6E8A-4147-A177-3AD203B41FA5}">
                      <a16:colId xmlns:a16="http://schemas.microsoft.com/office/drawing/2014/main" val="1629012916"/>
                    </a:ext>
                  </a:extLst>
                </a:gridCol>
                <a:gridCol w="380365">
                  <a:extLst>
                    <a:ext uri="{9D8B030D-6E8A-4147-A177-3AD203B41FA5}">
                      <a16:colId xmlns:a16="http://schemas.microsoft.com/office/drawing/2014/main" val="4163561353"/>
                    </a:ext>
                  </a:extLst>
                </a:gridCol>
              </a:tblGrid>
              <a:tr h="1428856">
                <a:tc>
                  <a:txBody>
                    <a:bodyPr/>
                    <a:lstStyle/>
                    <a:p>
                      <a:pPr algn="ctr">
                        <a:lnSpc>
                          <a:spcPct val="107000"/>
                        </a:lnSpc>
                        <a:spcAft>
                          <a:spcPts val="0"/>
                        </a:spcAft>
                      </a:pPr>
                      <a:r>
                        <a:rPr lang="ru-RU" sz="900" dirty="0">
                          <a:effectLst/>
                        </a:rPr>
                        <a:t>№ п/п</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Наименование организации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Научно-технологическое направление первого уровня</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Научно-технологическое направление второго уровня</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Количество документов по направлению</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2007</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2008</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2009</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2010</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2011</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2012</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2013</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2014</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2015</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2016</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gn="ctr">
                        <a:lnSpc>
                          <a:spcPct val="107000"/>
                        </a:lnSpc>
                        <a:spcAft>
                          <a:spcPts val="0"/>
                        </a:spcAft>
                      </a:pPr>
                      <a:r>
                        <a:rPr lang="ru-RU" sz="900" dirty="0">
                          <a:effectLst/>
                        </a:rPr>
                        <a:t>2017</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2730561426"/>
                  </a:ext>
                </a:extLst>
              </a:tr>
              <a:tr h="154571">
                <a:tc>
                  <a:txBody>
                    <a:bodyPr/>
                    <a:lstStyle/>
                    <a:p>
                      <a:pPr>
                        <a:lnSpc>
                          <a:spcPct val="107000"/>
                        </a:lnSpc>
                        <a:spcAft>
                          <a:spcPts val="0"/>
                        </a:spcAft>
                      </a:pPr>
                      <a:r>
                        <a:rPr lang="ru-RU" sz="1000" dirty="0">
                          <a:effectLst/>
                        </a:rPr>
                        <a:t>34</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Динамика полета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191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266003856"/>
                  </a:ext>
                </a:extLst>
              </a:tr>
              <a:tr h="154571">
                <a:tc>
                  <a:txBody>
                    <a:bodyPr/>
                    <a:lstStyle/>
                    <a:p>
                      <a:pPr>
                        <a:lnSpc>
                          <a:spcPct val="107000"/>
                        </a:lnSpc>
                        <a:spcAft>
                          <a:spcPts val="0"/>
                        </a:spcAft>
                      </a:pPr>
                      <a:r>
                        <a:rPr lang="ru-RU" sz="1000">
                          <a:effectLst/>
                        </a:rPr>
                        <a:t>40</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ИСПЫТАНИЯ</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Испытания в аэродинамических трубах</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165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442937849"/>
                  </a:ext>
                </a:extLst>
              </a:tr>
              <a:tr h="264626">
                <a:tc>
                  <a:txBody>
                    <a:bodyPr/>
                    <a:lstStyle/>
                    <a:p>
                      <a:pPr>
                        <a:lnSpc>
                          <a:spcPct val="107000"/>
                        </a:lnSpc>
                        <a:spcAft>
                          <a:spcPts val="0"/>
                        </a:spcAft>
                      </a:pPr>
                      <a:r>
                        <a:rPr lang="ru-RU" sz="1000">
                          <a:effectLst/>
                        </a:rPr>
                        <a:t>37</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Сверхзвуковое и гиперзвуковое обтекание тел</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114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3457895583"/>
                  </a:ext>
                </a:extLst>
              </a:tr>
              <a:tr h="154571">
                <a:tc>
                  <a:txBody>
                    <a:bodyPr/>
                    <a:lstStyle/>
                    <a:p>
                      <a:pPr>
                        <a:lnSpc>
                          <a:spcPct val="107000"/>
                        </a:lnSpc>
                        <a:spcAft>
                          <a:spcPts val="0"/>
                        </a:spcAft>
                      </a:pPr>
                      <a:r>
                        <a:rPr lang="ru-RU" sz="1000">
                          <a:effectLst/>
                        </a:rPr>
                        <a:t>29</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Аэродинамика воздушного винта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4086186596"/>
                  </a:ext>
                </a:extLst>
              </a:tr>
              <a:tr h="154571">
                <a:tc>
                  <a:txBody>
                    <a:bodyPr/>
                    <a:lstStyle/>
                    <a:p>
                      <a:pPr>
                        <a:lnSpc>
                          <a:spcPct val="107000"/>
                        </a:lnSpc>
                        <a:spcAft>
                          <a:spcPts val="0"/>
                        </a:spcAft>
                      </a:pPr>
                      <a:r>
                        <a:rPr lang="ru-RU" sz="1000">
                          <a:effectLst/>
                        </a:rPr>
                        <a:t>32</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Газовая 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61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3464356516"/>
                  </a:ext>
                </a:extLst>
              </a:tr>
              <a:tr h="396939">
                <a:tc>
                  <a:txBody>
                    <a:bodyPr/>
                    <a:lstStyle/>
                    <a:p>
                      <a:pPr>
                        <a:lnSpc>
                          <a:spcPct val="107000"/>
                        </a:lnSpc>
                        <a:spcAft>
                          <a:spcPts val="0"/>
                        </a:spcAft>
                      </a:pPr>
                      <a:r>
                        <a:rPr lang="ru-RU" sz="1000">
                          <a:effectLst/>
                        </a:rPr>
                        <a:t>41</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ПРОЧНОСТЬ АВИАЦИОННЫХ МАТЕРИАЛОВ И КОНСТРУКЦИЙ</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Коррозийная стойкость, прочность авиационных материалов и конструкций (металлических и композиционных)</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848116922"/>
                  </a:ext>
                </a:extLst>
              </a:tr>
              <a:tr h="154571">
                <a:tc>
                  <a:txBody>
                    <a:bodyPr/>
                    <a:lstStyle/>
                    <a:p>
                      <a:pPr>
                        <a:lnSpc>
                          <a:spcPct val="107000"/>
                        </a:lnSpc>
                        <a:spcAft>
                          <a:spcPts val="0"/>
                        </a:spcAft>
                      </a:pPr>
                      <a:r>
                        <a:rPr lang="ru-RU" sz="1000">
                          <a:effectLst/>
                        </a:rPr>
                        <a:t>27</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err="1">
                          <a:effectLst/>
                        </a:rPr>
                        <a:t>Аэроакустика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3374040261"/>
                  </a:ext>
                </a:extLst>
              </a:tr>
              <a:tr h="154571">
                <a:tc>
                  <a:txBody>
                    <a:bodyPr/>
                    <a:lstStyle/>
                    <a:p>
                      <a:pPr>
                        <a:lnSpc>
                          <a:spcPct val="107000"/>
                        </a:lnSpc>
                        <a:spcAft>
                          <a:spcPts val="0"/>
                        </a:spcAft>
                      </a:pPr>
                      <a:r>
                        <a:rPr lang="ru-RU" sz="1000">
                          <a:effectLst/>
                        </a:rPr>
                        <a:t>30</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Аэродинамика крыла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2232907715"/>
                  </a:ext>
                </a:extLst>
              </a:tr>
              <a:tr h="264626">
                <a:tc>
                  <a:txBody>
                    <a:bodyPr/>
                    <a:lstStyle/>
                    <a:p>
                      <a:pPr>
                        <a:lnSpc>
                          <a:spcPct val="107000"/>
                        </a:lnSpc>
                        <a:spcAft>
                          <a:spcPts val="0"/>
                        </a:spcAft>
                      </a:pPr>
                      <a:r>
                        <a:rPr lang="ru-RU" sz="1000">
                          <a:effectLst/>
                        </a:rPr>
                        <a:t>44</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ЭКОНОМИКА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Управление развитием предприятия отрасли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3786176510"/>
                  </a:ext>
                </a:extLst>
              </a:tr>
              <a:tr h="154571">
                <a:tc>
                  <a:txBody>
                    <a:bodyPr/>
                    <a:lstStyle/>
                    <a:p>
                      <a:pPr>
                        <a:lnSpc>
                          <a:spcPct val="107000"/>
                        </a:lnSpc>
                        <a:spcAft>
                          <a:spcPts val="0"/>
                        </a:spcAft>
                      </a:pPr>
                      <a:r>
                        <a:rPr lang="ru-RU" sz="1000">
                          <a:effectLst/>
                        </a:rPr>
                        <a:t>33</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269628696"/>
                  </a:ext>
                </a:extLst>
              </a:tr>
              <a:tr h="264626">
                <a:tc>
                  <a:txBody>
                    <a:bodyPr/>
                    <a:lstStyle/>
                    <a:p>
                      <a:pPr>
                        <a:lnSpc>
                          <a:spcPct val="107000"/>
                        </a:lnSpc>
                        <a:spcAft>
                          <a:spcPts val="0"/>
                        </a:spcAft>
                      </a:pPr>
                      <a:r>
                        <a:rPr lang="ru-RU" sz="1000">
                          <a:effectLst/>
                        </a:rPr>
                        <a:t>26</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АВИАЦИОННЫЕ ДВИГАТЕЛИ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Турбулентные потоки в двигательной установке</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84212575"/>
                  </a:ext>
                </a:extLst>
              </a:tr>
              <a:tr h="154571">
                <a:tc>
                  <a:txBody>
                    <a:bodyPr/>
                    <a:lstStyle/>
                    <a:p>
                      <a:pPr>
                        <a:lnSpc>
                          <a:spcPct val="107000"/>
                        </a:lnSpc>
                        <a:spcAft>
                          <a:spcPts val="0"/>
                        </a:spcAft>
                      </a:pPr>
                      <a:r>
                        <a:rPr lang="ru-RU" sz="1000">
                          <a:effectLst/>
                        </a:rPr>
                        <a:t>43</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ЭКОНОМИКА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Общеэкономические вопросы</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9</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4054379372"/>
                  </a:ext>
                </a:extLst>
              </a:tr>
              <a:tr h="154571">
                <a:tc>
                  <a:txBody>
                    <a:bodyPr/>
                    <a:lstStyle/>
                    <a:p>
                      <a:pPr>
                        <a:lnSpc>
                          <a:spcPct val="107000"/>
                        </a:lnSpc>
                        <a:spcAft>
                          <a:spcPts val="0"/>
                        </a:spcAft>
                      </a:pPr>
                      <a:r>
                        <a:rPr lang="ru-RU" sz="1000">
                          <a:effectLst/>
                        </a:rPr>
                        <a:t>28</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Аэродинамика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8</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177903707"/>
                  </a:ext>
                </a:extLst>
              </a:tr>
              <a:tr h="154571">
                <a:tc>
                  <a:txBody>
                    <a:bodyPr/>
                    <a:lstStyle/>
                    <a:p>
                      <a:pPr>
                        <a:lnSpc>
                          <a:spcPct val="107000"/>
                        </a:lnSpc>
                        <a:spcAft>
                          <a:spcPts val="0"/>
                        </a:spcAft>
                      </a:pPr>
                      <a:r>
                        <a:rPr lang="ru-RU" sz="1000">
                          <a:effectLst/>
                        </a:rPr>
                        <a:t>31</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Безопасность полетов при обледенении</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7</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695995296"/>
                  </a:ext>
                </a:extLst>
              </a:tr>
              <a:tr h="264626">
                <a:tc>
                  <a:txBody>
                    <a:bodyPr/>
                    <a:lstStyle/>
                    <a:p>
                      <a:pPr>
                        <a:lnSpc>
                          <a:spcPct val="107000"/>
                        </a:lnSpc>
                        <a:spcAft>
                          <a:spcPts val="0"/>
                        </a:spcAft>
                      </a:pPr>
                      <a:r>
                        <a:rPr lang="ru-RU" sz="1000">
                          <a:effectLst/>
                        </a:rPr>
                        <a:t>35</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Моделирование аэродинамических процессов</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2133869127"/>
                  </a:ext>
                </a:extLst>
              </a:tr>
              <a:tr h="396939">
                <a:tc>
                  <a:txBody>
                    <a:bodyPr/>
                    <a:lstStyle/>
                    <a:p>
                      <a:pPr>
                        <a:lnSpc>
                          <a:spcPct val="107000"/>
                        </a:lnSpc>
                        <a:spcAft>
                          <a:spcPts val="0"/>
                        </a:spcAft>
                      </a:pPr>
                      <a:r>
                        <a:rPr lang="ru-RU" sz="1000">
                          <a:effectLst/>
                        </a:rPr>
                        <a:t>39</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ИСПЫТАНИЯ</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Испытания авиационного двигателя (прочностные характеристики, ресурсные показатели и т.д.)</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1140726712"/>
                  </a:ext>
                </a:extLst>
              </a:tr>
              <a:tr h="464744">
                <a:tc>
                  <a:txBody>
                    <a:bodyPr/>
                    <a:lstStyle/>
                    <a:p>
                      <a:pPr>
                        <a:lnSpc>
                          <a:spcPct val="107000"/>
                        </a:lnSpc>
                        <a:spcAft>
                          <a:spcPts val="0"/>
                        </a:spcAft>
                      </a:pPr>
                      <a:r>
                        <a:rPr lang="ru-RU" sz="1000">
                          <a:effectLst/>
                        </a:rPr>
                        <a:t>42</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ПРОЧНОСТЬ АВИАЦИОННЫХ МАТЕРИАЛОВ И КОНСТРУКЦИЙ</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Эксплуатационные свойства алюминиевых сплавов</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330699616"/>
                  </a:ext>
                </a:extLst>
              </a:tr>
              <a:tr h="264626">
                <a:tc>
                  <a:txBody>
                    <a:bodyPr/>
                    <a:lstStyle/>
                    <a:p>
                      <a:pPr>
                        <a:lnSpc>
                          <a:spcPct val="107000"/>
                        </a:lnSpc>
                        <a:spcAft>
                          <a:spcPts val="0"/>
                        </a:spcAft>
                      </a:pPr>
                      <a:r>
                        <a:rPr lang="ru-RU" sz="1000">
                          <a:effectLst/>
                        </a:rPr>
                        <a:t>36</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Неравновесные и высокотемпературные течения газов</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2</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3524805876"/>
                  </a:ext>
                </a:extLst>
              </a:tr>
              <a:tr h="132313">
                <a:tc>
                  <a:txBody>
                    <a:bodyPr/>
                    <a:lstStyle/>
                    <a:p>
                      <a:pPr>
                        <a:lnSpc>
                          <a:spcPct val="107000"/>
                        </a:lnSpc>
                        <a:spcAft>
                          <a:spcPts val="0"/>
                        </a:spcAft>
                      </a:pPr>
                      <a:r>
                        <a:rPr lang="ru-RU" sz="1000">
                          <a:effectLst/>
                        </a:rPr>
                        <a:t>38</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1000" dirty="0">
                          <a:effectLst/>
                        </a:rPr>
                        <a:t>ЦАГИ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АЭРОГИДРОДИНАМИКА</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Управление пограничным слоем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a:effectLst/>
                        </a:rPr>
                        <a:t>0</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1</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tc>
                  <a:txBody>
                    <a:bodyPr/>
                    <a:lstStyle/>
                    <a:p>
                      <a:pPr>
                        <a:lnSpc>
                          <a:spcPct val="107000"/>
                        </a:lnSpc>
                        <a:spcAft>
                          <a:spcPts val="0"/>
                        </a:spcAft>
                      </a:pPr>
                      <a:r>
                        <a:rPr lang="ru-RU" sz="900" dirty="0">
                          <a:effectLst/>
                        </a:rPr>
                        <a:t>0</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8822" marR="48822" marT="0" marB="0"/>
                </a:tc>
                <a:extLst>
                  <a:ext uri="{0D108BD9-81ED-4DB2-BD59-A6C34878D82A}">
                    <a16:rowId xmlns:a16="http://schemas.microsoft.com/office/drawing/2014/main" val="2423602735"/>
                  </a:ext>
                </a:extLst>
              </a:tr>
            </a:tbl>
          </a:graphicData>
        </a:graphic>
      </p:graphicFrame>
    </p:spTree>
    <p:extLst>
      <p:ext uri="{BB962C8B-B14F-4D97-AF65-F5344CB8AC3E}">
        <p14:creationId xmlns:p14="http://schemas.microsoft.com/office/powerpoint/2010/main" val="3756789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13</a:t>
            </a:fld>
            <a:endParaRPr lang="ru-RU"/>
          </a:p>
        </p:txBody>
      </p:sp>
      <p:sp>
        <p:nvSpPr>
          <p:cNvPr id="8" name="Заголовок 1"/>
          <p:cNvSpPr txBox="1">
            <a:spLocks/>
          </p:cNvSpPr>
          <p:nvPr/>
        </p:nvSpPr>
        <p:spPr>
          <a:xfrm>
            <a:off x="3114452" y="421536"/>
            <a:ext cx="7200800" cy="597510"/>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pPr algn="r"/>
            <a:r>
              <a:rPr lang="ru-RU" sz="2000" b="1" dirty="0" smtClean="0"/>
              <a:t>Проект методики выявления и анализа центров компетенции авиационной науки (СФП)</a:t>
            </a:r>
            <a:endParaRPr lang="ru-RU" sz="2000" b="1" dirty="0"/>
          </a:p>
        </p:txBody>
      </p:sp>
      <p:pic>
        <p:nvPicPr>
          <p:cNvPr id="9" name="Рисунок 8" descr="рис4.png"/>
          <p:cNvPicPr>
            <a:picLocks noChangeAspect="1"/>
          </p:cNvPicPr>
          <p:nvPr/>
        </p:nvPicPr>
        <p:blipFill>
          <a:blip r:embed="rId3" cstate="print"/>
          <a:stretch>
            <a:fillRect/>
          </a:stretch>
        </p:blipFill>
        <p:spPr>
          <a:xfrm>
            <a:off x="0" y="359103"/>
            <a:ext cx="2883414" cy="722377"/>
          </a:xfrm>
          <a:prstGeom prst="rect">
            <a:avLst/>
          </a:prstGeom>
        </p:spPr>
      </p:pic>
      <p:graphicFrame>
        <p:nvGraphicFramePr>
          <p:cNvPr id="10" name="Схема 9"/>
          <p:cNvGraphicFramePr/>
          <p:nvPr>
            <p:extLst>
              <p:ext uri="{D42A27DB-BD31-4B8C-83A1-F6EECF244321}">
                <p14:modId xmlns:p14="http://schemas.microsoft.com/office/powerpoint/2010/main" val="3957263310"/>
              </p:ext>
            </p:extLst>
          </p:nvPr>
        </p:nvGraphicFramePr>
        <p:xfrm>
          <a:off x="90116" y="1319540"/>
          <a:ext cx="10513168" cy="56886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37676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14</a:t>
            </a:fld>
            <a:endParaRPr lang="ru-RU"/>
          </a:p>
        </p:txBody>
      </p:sp>
      <p:grpSp>
        <p:nvGrpSpPr>
          <p:cNvPr id="25" name="Группа 24"/>
          <p:cNvGrpSpPr/>
          <p:nvPr/>
        </p:nvGrpSpPr>
        <p:grpSpPr>
          <a:xfrm>
            <a:off x="2498424" y="1532893"/>
            <a:ext cx="8084336" cy="1664167"/>
            <a:chOff x="2424114" y="2498870"/>
            <a:chExt cx="8084336" cy="849961"/>
          </a:xfrm>
          <a:solidFill>
            <a:schemeClr val="tx2">
              <a:lumMod val="20000"/>
              <a:lumOff val="80000"/>
            </a:schemeClr>
          </a:solidFill>
        </p:grpSpPr>
        <p:sp>
          <p:nvSpPr>
            <p:cNvPr id="41" name="Прямоугольник с двумя скругленными соседними углами 40"/>
            <p:cNvSpPr/>
            <p:nvPr/>
          </p:nvSpPr>
          <p:spPr>
            <a:xfrm rot="5400000">
              <a:off x="6041301" y="-1118317"/>
              <a:ext cx="849961" cy="8084336"/>
            </a:xfrm>
            <a:prstGeom prst="round2SameRect">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42" name="TextBox 41"/>
            <p:cNvSpPr txBox="1"/>
            <p:nvPr/>
          </p:nvSpPr>
          <p:spPr>
            <a:xfrm>
              <a:off x="2424114" y="2540362"/>
              <a:ext cx="8042844" cy="766977"/>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57150" lvl="1" indent="-57150" algn="l" defTabSz="400050">
                <a:lnSpc>
                  <a:spcPct val="90000"/>
                </a:lnSpc>
                <a:spcBef>
                  <a:spcPct val="0"/>
                </a:spcBef>
                <a:spcAft>
                  <a:spcPct val="15000"/>
                </a:spcAft>
                <a:buChar char="••"/>
              </a:pPr>
              <a:r>
                <a:rPr lang="ru-RU" sz="1200" kern="1200" dirty="0" smtClean="0"/>
                <a:t>перечень объектов инфраструктуры, обеспечивающих выполнение объема работ центра компетенций</a:t>
              </a:r>
              <a:r>
                <a:rPr lang="en-US" sz="1200" kern="1200" dirty="0" smtClean="0"/>
                <a:t>, </a:t>
              </a:r>
              <a:r>
                <a:rPr lang="ru-RU" sz="1200" kern="1200" dirty="0" smtClean="0"/>
                <a:t>их состояние и динамика изменения в горизонте планирования</a:t>
              </a:r>
              <a:r>
                <a:rPr lang="en-US" sz="1200" kern="1200" dirty="0" smtClean="0"/>
                <a:t>, </a:t>
              </a:r>
              <a:r>
                <a:rPr lang="ru-RU" sz="1200" kern="1200" dirty="0" smtClean="0"/>
                <a:t>выявление устойчивой потребности в инфраструктуре</a:t>
              </a:r>
              <a:r>
                <a:rPr lang="en-US" sz="1200" kern="1200" dirty="0" smtClean="0"/>
                <a:t>, </a:t>
              </a:r>
              <a:r>
                <a:rPr lang="ru-RU" sz="1200" kern="1200" dirty="0" smtClean="0"/>
                <a:t>в соответствии с компетенциями центра</a:t>
              </a:r>
              <a:endParaRPr lang="ru-RU" sz="1200" kern="1200" dirty="0"/>
            </a:p>
            <a:p>
              <a:pPr marL="57150" lvl="1" indent="-57150" algn="l" defTabSz="400050">
                <a:lnSpc>
                  <a:spcPct val="90000"/>
                </a:lnSpc>
                <a:spcBef>
                  <a:spcPct val="0"/>
                </a:spcBef>
                <a:spcAft>
                  <a:spcPct val="15000"/>
                </a:spcAft>
                <a:buChar char="••"/>
              </a:pPr>
              <a:r>
                <a:rPr lang="ru-RU" sz="1200" kern="1200" dirty="0" smtClean="0"/>
                <a:t>возможность (техническая и организационная) выполнения экспериментальных работ на оборудовании специалистами с близкими компетенциями</a:t>
              </a:r>
              <a:endParaRPr lang="ru-RU" sz="1200" kern="1200" dirty="0"/>
            </a:p>
            <a:p>
              <a:pPr marL="57150" lvl="1" indent="-57150" algn="l" defTabSz="400050">
                <a:lnSpc>
                  <a:spcPct val="90000"/>
                </a:lnSpc>
                <a:spcBef>
                  <a:spcPct val="0"/>
                </a:spcBef>
                <a:spcAft>
                  <a:spcPct val="15000"/>
                </a:spcAft>
                <a:buChar char="••"/>
              </a:pPr>
              <a:r>
                <a:rPr lang="ru-RU" sz="1200" kern="1200" dirty="0" smtClean="0"/>
                <a:t>аналогичные сведения, но построенные по отношению к загрузке оборудования в отношении других центров компетенций </a:t>
              </a:r>
              <a:endParaRPr lang="ru-RU" sz="1200" kern="1200" dirty="0"/>
            </a:p>
          </p:txBody>
        </p:sp>
      </p:grpSp>
      <p:grpSp>
        <p:nvGrpSpPr>
          <p:cNvPr id="26" name="Группа 25"/>
          <p:cNvGrpSpPr/>
          <p:nvPr/>
        </p:nvGrpSpPr>
        <p:grpSpPr>
          <a:xfrm>
            <a:off x="74713" y="1614133"/>
            <a:ext cx="2423710" cy="1496574"/>
            <a:chOff x="403" y="2392625"/>
            <a:chExt cx="2423710" cy="1062452"/>
          </a:xfrm>
        </p:grpSpPr>
        <p:sp>
          <p:nvSpPr>
            <p:cNvPr id="39" name="Скругленный прямоугольник 38"/>
            <p:cNvSpPr/>
            <p:nvPr/>
          </p:nvSpPr>
          <p:spPr>
            <a:xfrm>
              <a:off x="403" y="2392625"/>
              <a:ext cx="2423710" cy="106245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0" name="Скругленный прямоугольник 6"/>
            <p:cNvSpPr txBox="1"/>
            <p:nvPr/>
          </p:nvSpPr>
          <p:spPr>
            <a:xfrm>
              <a:off x="52268" y="2444490"/>
              <a:ext cx="2319980" cy="9587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ru-RU" sz="1800" kern="1200" dirty="0" smtClean="0"/>
                <a:t>Инфраструктура, обеспечивающая центр компетенций</a:t>
              </a:r>
            </a:p>
          </p:txBody>
        </p:sp>
      </p:grpSp>
      <p:grpSp>
        <p:nvGrpSpPr>
          <p:cNvPr id="27" name="Группа 26"/>
          <p:cNvGrpSpPr/>
          <p:nvPr/>
        </p:nvGrpSpPr>
        <p:grpSpPr>
          <a:xfrm>
            <a:off x="2445121" y="3472764"/>
            <a:ext cx="8077746" cy="1738235"/>
            <a:chOff x="2376615" y="3541285"/>
            <a:chExt cx="8077746" cy="969916"/>
          </a:xfrm>
          <a:solidFill>
            <a:schemeClr val="tx2">
              <a:lumMod val="20000"/>
              <a:lumOff val="80000"/>
            </a:schemeClr>
          </a:solidFill>
        </p:grpSpPr>
        <p:sp>
          <p:nvSpPr>
            <p:cNvPr id="37" name="Прямоугольник с двумя скругленными соседними углами 36"/>
            <p:cNvSpPr/>
            <p:nvPr/>
          </p:nvSpPr>
          <p:spPr>
            <a:xfrm rot="5400000">
              <a:off x="5930530" y="-12630"/>
              <a:ext cx="969916" cy="8077746"/>
            </a:xfrm>
            <a:prstGeom prst="round2SameRect">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8" name="TextBox 37"/>
            <p:cNvSpPr txBox="1"/>
            <p:nvPr/>
          </p:nvSpPr>
          <p:spPr>
            <a:xfrm>
              <a:off x="2376616" y="3588632"/>
              <a:ext cx="8030399" cy="87522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57150" lvl="1" indent="-57150" algn="l" defTabSz="400050">
                <a:lnSpc>
                  <a:spcPct val="90000"/>
                </a:lnSpc>
                <a:spcBef>
                  <a:spcPct val="0"/>
                </a:spcBef>
                <a:spcAft>
                  <a:spcPct val="15000"/>
                </a:spcAft>
                <a:buChar char="••"/>
              </a:pPr>
              <a:r>
                <a:rPr lang="ru-RU" sz="1200" kern="1200" dirty="0" smtClean="0"/>
                <a:t>динамика изменения показателя финансовой обеспеченности в разрезе источников финансирования (по государственным программам в разрезе бюджетного/внебюджетного финансирования) . </a:t>
              </a:r>
              <a:endParaRPr lang="ru-RU" sz="1200" kern="1200" dirty="0"/>
            </a:p>
            <a:p>
              <a:pPr marL="57150" lvl="1" indent="-57150" algn="l" defTabSz="400050">
                <a:lnSpc>
                  <a:spcPct val="90000"/>
                </a:lnSpc>
                <a:spcBef>
                  <a:spcPct val="0"/>
                </a:spcBef>
                <a:spcAft>
                  <a:spcPct val="15000"/>
                </a:spcAft>
                <a:buChar char="••"/>
              </a:pPr>
              <a:r>
                <a:rPr lang="ru-RU" sz="1200" kern="1200" dirty="0" smtClean="0"/>
                <a:t>анализ востребованности отдельных компетенций в настоящий момент и на горизонт планирования;</a:t>
              </a:r>
              <a:endParaRPr lang="ru-RU" sz="1200" kern="1200" dirty="0"/>
            </a:p>
            <a:p>
              <a:pPr marL="57150" lvl="1" indent="-57150" algn="l" defTabSz="400050">
                <a:lnSpc>
                  <a:spcPct val="90000"/>
                </a:lnSpc>
                <a:spcBef>
                  <a:spcPct val="0"/>
                </a:spcBef>
                <a:spcAft>
                  <a:spcPct val="15000"/>
                </a:spcAft>
                <a:buChar char="••"/>
              </a:pPr>
              <a:r>
                <a:rPr lang="ru-RU" sz="1200" kern="1200" dirty="0" smtClean="0"/>
                <a:t>анализ обеспеченности финансированием для устойчивой работы центра компетенций в горизонте планирования</a:t>
              </a:r>
              <a:endParaRPr lang="ru-RU" sz="1200" kern="1200" dirty="0"/>
            </a:p>
            <a:p>
              <a:pPr marL="57150" lvl="1" indent="-57150" algn="l" defTabSz="400050">
                <a:lnSpc>
                  <a:spcPct val="90000"/>
                </a:lnSpc>
                <a:spcBef>
                  <a:spcPct val="0"/>
                </a:spcBef>
                <a:spcAft>
                  <a:spcPct val="15000"/>
                </a:spcAft>
                <a:buChar char="••"/>
              </a:pPr>
              <a:r>
                <a:rPr lang="ru-RU" sz="1200" kern="1200" dirty="0" smtClean="0"/>
                <a:t>совместность использований компетенций центра при выполнении проектов и связность с другими центрами компетенций для понимания возможности перераспределения объемов загрузки при изменении тематик</a:t>
              </a:r>
              <a:r>
                <a:rPr lang="en-US" sz="1200" kern="1200" dirty="0" smtClean="0"/>
                <a:t>,</a:t>
              </a:r>
              <a:r>
                <a:rPr lang="ru-RU" sz="1200" kern="1200" dirty="0" smtClean="0"/>
                <a:t> выполняемых проектов</a:t>
              </a:r>
              <a:endParaRPr lang="ru-RU" sz="1200" kern="1200" dirty="0"/>
            </a:p>
            <a:p>
              <a:pPr marL="57150" lvl="1" indent="-57150" algn="l" defTabSz="400050">
                <a:lnSpc>
                  <a:spcPct val="90000"/>
                </a:lnSpc>
                <a:spcBef>
                  <a:spcPct val="0"/>
                </a:spcBef>
                <a:spcAft>
                  <a:spcPct val="15000"/>
                </a:spcAft>
                <a:buChar char="••"/>
              </a:pPr>
              <a:r>
                <a:rPr lang="ru-RU" sz="1200" kern="1200" dirty="0" smtClean="0"/>
                <a:t>информация об экономической эффективности поддержания отдельных компетенций центра </a:t>
              </a:r>
              <a:endParaRPr lang="ru-RU" sz="1200" kern="1200" dirty="0"/>
            </a:p>
          </p:txBody>
        </p:sp>
      </p:grpSp>
      <p:grpSp>
        <p:nvGrpSpPr>
          <p:cNvPr id="28" name="Группа 27"/>
          <p:cNvGrpSpPr/>
          <p:nvPr/>
        </p:nvGrpSpPr>
        <p:grpSpPr>
          <a:xfrm>
            <a:off x="68909" y="3467649"/>
            <a:ext cx="2407927" cy="1685937"/>
            <a:chOff x="403" y="3508199"/>
            <a:chExt cx="2407927" cy="1062452"/>
          </a:xfrm>
        </p:grpSpPr>
        <p:sp>
          <p:nvSpPr>
            <p:cNvPr id="35" name="Скругленный прямоугольник 34"/>
            <p:cNvSpPr/>
            <p:nvPr/>
          </p:nvSpPr>
          <p:spPr>
            <a:xfrm>
              <a:off x="403" y="3508199"/>
              <a:ext cx="2407927" cy="106245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Скругленный прямоугольник 10"/>
            <p:cNvSpPr txBox="1"/>
            <p:nvPr/>
          </p:nvSpPr>
          <p:spPr>
            <a:xfrm>
              <a:off x="52268" y="3560064"/>
              <a:ext cx="2304197" cy="9587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ru-RU" sz="1800" kern="1200" dirty="0" smtClean="0"/>
                <a:t>Финансовая результативность центра компетенций</a:t>
              </a:r>
              <a:endParaRPr lang="ru-RU" sz="1800" kern="1200" dirty="0"/>
            </a:p>
          </p:txBody>
        </p:sp>
      </p:grpSp>
      <p:grpSp>
        <p:nvGrpSpPr>
          <p:cNvPr id="29" name="Группа 28"/>
          <p:cNvGrpSpPr/>
          <p:nvPr/>
        </p:nvGrpSpPr>
        <p:grpSpPr>
          <a:xfrm>
            <a:off x="2466709" y="5486703"/>
            <a:ext cx="8127136" cy="1606296"/>
            <a:chOff x="2385673" y="4651190"/>
            <a:chExt cx="8127136" cy="1007620"/>
          </a:xfrm>
          <a:solidFill>
            <a:schemeClr val="tx2">
              <a:lumMod val="20000"/>
              <a:lumOff val="80000"/>
            </a:schemeClr>
          </a:solidFill>
        </p:grpSpPr>
        <p:sp>
          <p:nvSpPr>
            <p:cNvPr id="33" name="Прямоугольник с двумя скругленными соседними углами 32"/>
            <p:cNvSpPr/>
            <p:nvPr/>
          </p:nvSpPr>
          <p:spPr>
            <a:xfrm rot="5400000">
              <a:off x="5945431" y="1091432"/>
              <a:ext cx="1007620" cy="8127136"/>
            </a:xfrm>
            <a:prstGeom prst="round2SameRect">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4" name="TextBox 33"/>
            <p:cNvSpPr txBox="1"/>
            <p:nvPr/>
          </p:nvSpPr>
          <p:spPr>
            <a:xfrm>
              <a:off x="2385673" y="4700378"/>
              <a:ext cx="8077948" cy="909244"/>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57150" lvl="1" indent="-57150" algn="l" defTabSz="400050">
                <a:lnSpc>
                  <a:spcPct val="90000"/>
                </a:lnSpc>
                <a:spcBef>
                  <a:spcPct val="0"/>
                </a:spcBef>
                <a:spcAft>
                  <a:spcPct val="15000"/>
                </a:spcAft>
                <a:buChar char="••"/>
              </a:pPr>
              <a:r>
                <a:rPr lang="ru-RU" sz="1200" kern="1200" dirty="0" smtClean="0"/>
                <a:t>динамика формирования результатов научно-технической деятельности различных типов за 5 лет и распределения этих результатов по отдельным компетенциям центра. </a:t>
              </a:r>
              <a:endParaRPr lang="ru-RU" sz="1200" kern="1200" dirty="0"/>
            </a:p>
            <a:p>
              <a:pPr marL="57150" lvl="1" indent="-57150" algn="l" defTabSz="400050">
                <a:lnSpc>
                  <a:spcPct val="90000"/>
                </a:lnSpc>
                <a:spcBef>
                  <a:spcPct val="0"/>
                </a:spcBef>
                <a:spcAft>
                  <a:spcPct val="15000"/>
                </a:spcAft>
                <a:buChar char="••"/>
              </a:pPr>
              <a:r>
                <a:rPr lang="ru-RU" sz="1200" kern="1200" dirty="0" smtClean="0"/>
                <a:t>анализ совместности отдельных компетенций и выявление устойчивых связей между компетенциями центра при формировании результатов научно-технической деятельности</a:t>
              </a:r>
              <a:endParaRPr lang="ru-RU" sz="1200" kern="1200" dirty="0"/>
            </a:p>
            <a:p>
              <a:pPr marL="57150" lvl="1" indent="-57150" algn="l" defTabSz="400050">
                <a:lnSpc>
                  <a:spcPct val="90000"/>
                </a:lnSpc>
                <a:spcBef>
                  <a:spcPct val="0"/>
                </a:spcBef>
                <a:spcAft>
                  <a:spcPct val="15000"/>
                </a:spcAft>
                <a:buChar char="••"/>
              </a:pPr>
              <a:r>
                <a:rPr lang="ru-RU" sz="1200" kern="1200" dirty="0" smtClean="0"/>
                <a:t>сведения о публикационной активности основных авторов научных статей и патентов </a:t>
              </a:r>
              <a:endParaRPr lang="ru-RU" sz="1200" kern="1200" dirty="0"/>
            </a:p>
            <a:p>
              <a:pPr marL="57150" lvl="1" indent="-57150" algn="l" defTabSz="400050">
                <a:lnSpc>
                  <a:spcPct val="90000"/>
                </a:lnSpc>
                <a:spcBef>
                  <a:spcPct val="0"/>
                </a:spcBef>
                <a:spcAft>
                  <a:spcPct val="15000"/>
                </a:spcAft>
                <a:buChar char="••"/>
              </a:pPr>
              <a:r>
                <a:rPr lang="ru-RU" sz="1200" kern="1200" dirty="0" smtClean="0"/>
                <a:t>выявление устойчивой активности по направлениям компетенции центра</a:t>
              </a:r>
              <a:endParaRPr lang="ru-RU" sz="1200" kern="1200" dirty="0"/>
            </a:p>
            <a:p>
              <a:pPr marL="57150" lvl="1" indent="-57150" algn="l" defTabSz="400050">
                <a:lnSpc>
                  <a:spcPct val="90000"/>
                </a:lnSpc>
                <a:spcBef>
                  <a:spcPct val="0"/>
                </a:spcBef>
                <a:spcAft>
                  <a:spcPct val="15000"/>
                </a:spcAft>
                <a:buChar char="••"/>
              </a:pPr>
              <a:r>
                <a:rPr lang="ru-RU" sz="1200" kern="1200" dirty="0" smtClean="0"/>
                <a:t>анализ научно-технической кооперации с другими организациями (российскими или иностранными) </a:t>
              </a:r>
              <a:endParaRPr lang="ru-RU" sz="1200" kern="1200" dirty="0"/>
            </a:p>
          </p:txBody>
        </p:sp>
      </p:grpSp>
      <p:grpSp>
        <p:nvGrpSpPr>
          <p:cNvPr id="30" name="Группа 29"/>
          <p:cNvGrpSpPr/>
          <p:nvPr/>
        </p:nvGrpSpPr>
        <p:grpSpPr>
          <a:xfrm>
            <a:off x="81439" y="5510528"/>
            <a:ext cx="2385197" cy="1582472"/>
            <a:chOff x="403" y="4623774"/>
            <a:chExt cx="2385197" cy="1062452"/>
          </a:xfrm>
        </p:grpSpPr>
        <p:sp>
          <p:nvSpPr>
            <p:cNvPr id="31" name="Скругленный прямоугольник 30"/>
            <p:cNvSpPr/>
            <p:nvPr/>
          </p:nvSpPr>
          <p:spPr>
            <a:xfrm>
              <a:off x="403" y="4623774"/>
              <a:ext cx="2385197" cy="1062452"/>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Скругленный прямоугольник 14"/>
            <p:cNvSpPr txBox="1"/>
            <p:nvPr/>
          </p:nvSpPr>
          <p:spPr>
            <a:xfrm>
              <a:off x="52268" y="4675639"/>
              <a:ext cx="2281467" cy="9587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8100" tIns="19050" rIns="38100" bIns="19050" numCol="1" spcCol="1270" anchor="ctr" anchorCtr="0">
              <a:noAutofit/>
            </a:bodyPr>
            <a:lstStyle/>
            <a:p>
              <a:pPr lvl="0" algn="ctr" defTabSz="444500">
                <a:lnSpc>
                  <a:spcPct val="90000"/>
                </a:lnSpc>
                <a:spcBef>
                  <a:spcPct val="0"/>
                </a:spcBef>
                <a:spcAft>
                  <a:spcPct val="35000"/>
                </a:spcAft>
              </a:pPr>
              <a:r>
                <a:rPr lang="ru-RU" sz="1800" kern="1200" dirty="0" smtClean="0"/>
                <a:t>Результаты научно-технической деятельности</a:t>
              </a:r>
              <a:endParaRPr lang="ru-RU" sz="1800" kern="1200" dirty="0"/>
            </a:p>
          </p:txBody>
        </p:sp>
      </p:grpSp>
      <p:sp>
        <p:nvSpPr>
          <p:cNvPr id="43" name="Заголовок 1"/>
          <p:cNvSpPr txBox="1">
            <a:spLocks/>
          </p:cNvSpPr>
          <p:nvPr/>
        </p:nvSpPr>
        <p:spPr>
          <a:xfrm>
            <a:off x="3114452" y="421536"/>
            <a:ext cx="7200800" cy="597510"/>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pPr algn="r"/>
            <a:r>
              <a:rPr lang="ru-RU" sz="2000" b="1" dirty="0" smtClean="0"/>
              <a:t>Проект методики выявления и анализа центров компетенции авиационной науки (СФП)</a:t>
            </a:r>
            <a:endParaRPr lang="ru-RU" sz="2000" b="1" dirty="0"/>
          </a:p>
        </p:txBody>
      </p:sp>
      <p:pic>
        <p:nvPicPr>
          <p:cNvPr id="44" name="Рисунок 43" descr="рис4.png"/>
          <p:cNvPicPr>
            <a:picLocks noChangeAspect="1"/>
          </p:cNvPicPr>
          <p:nvPr/>
        </p:nvPicPr>
        <p:blipFill>
          <a:blip r:embed="rId2" cstate="print"/>
          <a:stretch>
            <a:fillRect/>
          </a:stretch>
        </p:blipFill>
        <p:spPr>
          <a:xfrm>
            <a:off x="0" y="359103"/>
            <a:ext cx="2883414" cy="722377"/>
          </a:xfrm>
          <a:prstGeom prst="rect">
            <a:avLst/>
          </a:prstGeom>
        </p:spPr>
      </p:pic>
    </p:spTree>
    <p:extLst>
      <p:ext uri="{BB962C8B-B14F-4D97-AF65-F5344CB8AC3E}">
        <p14:creationId xmlns:p14="http://schemas.microsoft.com/office/powerpoint/2010/main" val="1137975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15</a:t>
            </a:fld>
            <a:endParaRPr lang="ru-RU"/>
          </a:p>
        </p:txBody>
      </p:sp>
      <p:sp>
        <p:nvSpPr>
          <p:cNvPr id="5" name="Заголовок 1"/>
          <p:cNvSpPr txBox="1">
            <a:spLocks/>
          </p:cNvSpPr>
          <p:nvPr/>
        </p:nvSpPr>
        <p:spPr>
          <a:xfrm>
            <a:off x="3114452" y="180231"/>
            <a:ext cx="720080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t>Паспорт центра компетенций (СФП)</a:t>
            </a:r>
            <a:endParaRPr lang="ru-RU" sz="2400" b="1" dirty="0"/>
          </a:p>
        </p:txBody>
      </p:sp>
      <p:pic>
        <p:nvPicPr>
          <p:cNvPr id="6" name="Рисунок 5" descr="рис4.png"/>
          <p:cNvPicPr>
            <a:picLocks noChangeAspect="1"/>
          </p:cNvPicPr>
          <p:nvPr/>
        </p:nvPicPr>
        <p:blipFill>
          <a:blip r:embed="rId3" cstate="print"/>
          <a:stretch>
            <a:fillRect/>
          </a:stretch>
        </p:blipFill>
        <p:spPr>
          <a:xfrm>
            <a:off x="0" y="359103"/>
            <a:ext cx="2883414" cy="722377"/>
          </a:xfrm>
          <a:prstGeom prst="rect">
            <a:avLst/>
          </a:prstGeom>
        </p:spPr>
      </p:pic>
      <p:sp>
        <p:nvSpPr>
          <p:cNvPr id="7" name="Объект 2"/>
          <p:cNvSpPr txBox="1">
            <a:spLocks/>
          </p:cNvSpPr>
          <p:nvPr/>
        </p:nvSpPr>
        <p:spPr>
          <a:xfrm>
            <a:off x="205657" y="1620391"/>
            <a:ext cx="10153128" cy="5478970"/>
          </a:xfrm>
          <a:prstGeom prst="rect">
            <a:avLst/>
          </a:prstGeom>
          <a:solidFill>
            <a:schemeClr val="accent1">
              <a:lumMod val="20000"/>
              <a:lumOff val="80000"/>
            </a:schemeClr>
          </a:solidFill>
        </p:spPr>
        <p:txBody>
          <a:bodyPr vert="horz" lIns="99569" tIns="49785" rIns="99569" bIns="49785" rtlCol="0">
            <a:normAutofit fontScale="92500"/>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lnSpc>
                <a:spcPct val="120000"/>
              </a:lnSpc>
              <a:spcBef>
                <a:spcPts val="0"/>
              </a:spcBef>
              <a:spcAft>
                <a:spcPts val="1200"/>
              </a:spcAft>
            </a:pPr>
            <a:r>
              <a:rPr lang="ru-RU" sz="1800" b="1" dirty="0" smtClean="0">
                <a:latin typeface="Times New Roman" panose="02020603050405020304" pitchFamily="18" charset="0"/>
                <a:ea typeface="Times New Roman" panose="02020603050405020304" pitchFamily="18" charset="0"/>
              </a:rPr>
              <a:t>Паспорт </a:t>
            </a:r>
            <a:r>
              <a:rPr lang="ru-RU" sz="1800" b="1" dirty="0">
                <a:latin typeface="Times New Roman" panose="02020603050405020304" pitchFamily="18" charset="0"/>
                <a:ea typeface="Times New Roman" panose="02020603050405020304" pitchFamily="18" charset="0"/>
              </a:rPr>
              <a:t>центра компетенций</a:t>
            </a:r>
            <a:r>
              <a:rPr lang="ru-RU" sz="1800" dirty="0">
                <a:latin typeface="Times New Roman" panose="02020603050405020304" pitchFamily="18" charset="0"/>
                <a:ea typeface="Times New Roman" panose="02020603050405020304" pitchFamily="18" charset="0"/>
              </a:rPr>
              <a:t> </a:t>
            </a:r>
            <a:r>
              <a:rPr lang="ru-RU" sz="1800" dirty="0" smtClean="0">
                <a:latin typeface="Times New Roman" panose="02020603050405020304" pitchFamily="18" charset="0"/>
                <a:ea typeface="Times New Roman" panose="02020603050405020304" pitchFamily="18" charset="0"/>
              </a:rPr>
              <a:t>предназначен </a:t>
            </a:r>
            <a:r>
              <a:rPr lang="ru-RU" sz="1800" dirty="0">
                <a:latin typeface="Times New Roman" panose="02020603050405020304" pitchFamily="18" charset="0"/>
                <a:ea typeface="Times New Roman" panose="02020603050405020304" pitchFamily="18" charset="0"/>
              </a:rPr>
              <a:t>для представления данных о состоянии центров </a:t>
            </a:r>
            <a:r>
              <a:rPr lang="ru-RU" sz="1800" dirty="0" smtClean="0">
                <a:latin typeface="Times New Roman" panose="02020603050405020304" pitchFamily="18" charset="0"/>
                <a:ea typeface="Times New Roman" panose="02020603050405020304" pitchFamily="18" charset="0"/>
              </a:rPr>
              <a:t>компетенций. Содержит </a:t>
            </a:r>
            <a:r>
              <a:rPr lang="ru-RU" sz="1800" dirty="0">
                <a:latin typeface="Times New Roman" panose="02020603050405020304" pitchFamily="18" charset="0"/>
                <a:ea typeface="Times New Roman" panose="02020603050405020304" pitchFamily="18" charset="0"/>
              </a:rPr>
              <a:t>информацию о составе компетенций центра, ресурсному обеспечению центра </a:t>
            </a:r>
            <a:r>
              <a:rPr lang="ru-RU" sz="1800" dirty="0" smtClean="0">
                <a:latin typeface="Times New Roman" panose="02020603050405020304" pitchFamily="18" charset="0"/>
                <a:ea typeface="Times New Roman" panose="02020603050405020304" pitchFamily="18" charset="0"/>
              </a:rPr>
              <a:t>компетенций, его результативности и динамики </a:t>
            </a:r>
            <a:r>
              <a:rPr lang="ru-RU" sz="1800" dirty="0">
                <a:latin typeface="Times New Roman" panose="02020603050405020304" pitchFamily="18" charset="0"/>
                <a:ea typeface="Times New Roman" panose="02020603050405020304" pitchFamily="18" charset="0"/>
              </a:rPr>
              <a:t>изменения показателей </a:t>
            </a:r>
            <a:r>
              <a:rPr lang="ru-RU" sz="1800" dirty="0" smtClean="0">
                <a:latin typeface="Times New Roman" panose="02020603050405020304" pitchFamily="18" charset="0"/>
                <a:ea typeface="Times New Roman" panose="02020603050405020304" pitchFamily="18" charset="0"/>
              </a:rPr>
              <a:t>центра компетенций. Паспорт центра компетенций </a:t>
            </a:r>
            <a:r>
              <a:rPr lang="ru-RU" sz="1800" dirty="0">
                <a:latin typeface="Times New Roman" panose="02020603050405020304" pitchFamily="18" charset="0"/>
                <a:ea typeface="Times New Roman" panose="02020603050405020304" pitchFamily="18" charset="0"/>
              </a:rPr>
              <a:t>раскрывает состояние центра компетенций по основным измерениям с возможным раскрытием показателей до первичных данных</a:t>
            </a:r>
            <a:r>
              <a:rPr lang="ru-RU" sz="1800" dirty="0" smtClean="0">
                <a:latin typeface="Times New Roman" panose="02020603050405020304" pitchFamily="18" charset="0"/>
                <a:ea typeface="Times New Roman" panose="02020603050405020304" pitchFamily="18" charset="0"/>
              </a:rPr>
              <a:t>.</a:t>
            </a:r>
          </a:p>
          <a:p>
            <a:pPr algn="just">
              <a:lnSpc>
                <a:spcPct val="120000"/>
              </a:lnSpc>
              <a:spcBef>
                <a:spcPts val="0"/>
              </a:spcBef>
              <a:spcAft>
                <a:spcPts val="1200"/>
              </a:spcAft>
            </a:pPr>
            <a:r>
              <a:rPr lang="ru-RU" sz="1800" b="1" dirty="0">
                <a:latin typeface="Times New Roman" panose="02020603050405020304" pitchFamily="18" charset="0"/>
                <a:ea typeface="Times New Roman" panose="02020603050405020304" pitchFamily="18" charset="0"/>
              </a:rPr>
              <a:t>Регламент ведения паспорта центра компетенций</a:t>
            </a:r>
            <a:r>
              <a:rPr lang="ru-RU" sz="1800" dirty="0">
                <a:latin typeface="Times New Roman" panose="02020603050405020304" pitchFamily="18" charset="0"/>
                <a:ea typeface="Times New Roman" panose="02020603050405020304" pitchFamily="18" charset="0"/>
              </a:rPr>
              <a:t> раскрывает основные процессы, приводящие к появлению и актуализации данных паспорта, источники данных и роли, обеспечивающие ведение паспорта центра компетенций, последовательность, сроки и состав решаемых задач.</a:t>
            </a:r>
            <a:r>
              <a:rPr lang="ru-RU" sz="1800" dirty="0" smtClean="0">
                <a:ea typeface="Calibri" panose="020F0502020204030204" pitchFamily="34" charset="0"/>
                <a:cs typeface="Times New Roman" panose="02020603050405020304" pitchFamily="18" charset="0"/>
              </a:rPr>
              <a:t>.</a:t>
            </a:r>
          </a:p>
          <a:p>
            <a:pPr algn="just">
              <a:lnSpc>
                <a:spcPct val="120000"/>
              </a:lnSpc>
              <a:spcBef>
                <a:spcPts val="0"/>
              </a:spcBef>
              <a:spcAft>
                <a:spcPts val="1200"/>
              </a:spcAft>
            </a:pPr>
            <a:r>
              <a:rPr lang="ru-RU" sz="1800" b="1" dirty="0" smtClean="0">
                <a:latin typeface="Times New Roman" panose="02020603050405020304" pitchFamily="18" charset="0"/>
                <a:ea typeface="Times New Roman" panose="02020603050405020304" pitchFamily="18" charset="0"/>
              </a:rPr>
              <a:t>Регламент </a:t>
            </a:r>
            <a:r>
              <a:rPr lang="ru-RU" sz="1800" b="1" dirty="0">
                <a:latin typeface="Times New Roman" panose="02020603050405020304" pitchFamily="18" charset="0"/>
                <a:ea typeface="Times New Roman" panose="02020603050405020304" pitchFamily="18" charset="0"/>
              </a:rPr>
              <a:t>оценки состояния центров компетенций</a:t>
            </a:r>
            <a:r>
              <a:rPr lang="ru-RU" sz="1800" dirty="0">
                <a:latin typeface="Times New Roman" panose="02020603050405020304" pitchFamily="18" charset="0"/>
                <a:ea typeface="Times New Roman" panose="02020603050405020304" pitchFamily="18" charset="0"/>
              </a:rPr>
              <a:t> определяет обеспечивает формализацию результатов анализа состояния центров компетенций и унификацию представления выводов и рекомендаций по итогам анализа центров компетенций. Проект регламента определяет порядок проведения оценки состояния центров компетенций, а также отчетность об оценке состояния центра компетенций</a:t>
            </a:r>
            <a:r>
              <a:rPr lang="ru-RU" sz="1800" dirty="0" smtClean="0">
                <a:ea typeface="Calibri" panose="020F0502020204030204" pitchFamily="34" charset="0"/>
                <a:cs typeface="Times New Roman" panose="02020603050405020304" pitchFamily="18" charset="0"/>
              </a:rPr>
              <a:t>.</a:t>
            </a:r>
          </a:p>
          <a:p>
            <a:pPr algn="just">
              <a:lnSpc>
                <a:spcPct val="120000"/>
              </a:lnSpc>
              <a:spcBef>
                <a:spcPts val="0"/>
              </a:spcBef>
              <a:spcAft>
                <a:spcPts val="1200"/>
              </a:spcAft>
            </a:pPr>
            <a:r>
              <a:rPr lang="ru-RU" sz="1800" b="1" dirty="0" smtClean="0">
                <a:latin typeface="Times New Roman" panose="02020603050405020304" pitchFamily="18" charset="0"/>
                <a:ea typeface="Times New Roman" panose="02020603050405020304" pitchFamily="18" charset="0"/>
              </a:rPr>
              <a:t>Формы </a:t>
            </a:r>
            <a:r>
              <a:rPr lang="ru-RU" sz="1800" b="1" dirty="0">
                <a:latin typeface="Times New Roman" panose="02020603050405020304" pitchFamily="18" charset="0"/>
                <a:ea typeface="Times New Roman" panose="02020603050405020304" pitchFamily="18" charset="0"/>
              </a:rPr>
              <a:t>отчетности о деятельности центров компетенций</a:t>
            </a:r>
            <a:r>
              <a:rPr lang="ru-RU" sz="1800" dirty="0">
                <a:latin typeface="Times New Roman" panose="02020603050405020304" pitchFamily="18" charset="0"/>
                <a:ea typeface="Times New Roman" panose="02020603050405020304" pitchFamily="18" charset="0"/>
              </a:rPr>
              <a:t> </a:t>
            </a:r>
            <a:r>
              <a:rPr lang="ru-RU" sz="1800" dirty="0" smtClean="0">
                <a:latin typeface="Times New Roman" panose="02020603050405020304" pitchFamily="18" charset="0"/>
                <a:ea typeface="Times New Roman" panose="02020603050405020304" pitchFamily="18" charset="0"/>
              </a:rPr>
              <a:t>заполняются </a:t>
            </a:r>
            <a:r>
              <a:rPr lang="ru-RU" sz="1800" dirty="0">
                <a:latin typeface="Times New Roman" panose="02020603050405020304" pitchFamily="18" charset="0"/>
                <a:ea typeface="Times New Roman" panose="02020603050405020304" pitchFamily="18" charset="0"/>
              </a:rPr>
              <a:t>центрами компетенций в рамках процессов ведения паспорта центров </a:t>
            </a:r>
            <a:r>
              <a:rPr lang="ru-RU" sz="1800" dirty="0" smtClean="0">
                <a:latin typeface="Times New Roman" panose="02020603050405020304" pitchFamily="18" charset="0"/>
                <a:ea typeface="Times New Roman" panose="02020603050405020304" pitchFamily="18" charset="0"/>
              </a:rPr>
              <a:t>компетенций.</a:t>
            </a:r>
            <a:endParaRPr lang="ru-RU" sz="1800" dirty="0" smtClean="0">
              <a:ea typeface="Calibri" panose="020F0502020204030204" pitchFamily="34" charset="0"/>
              <a:cs typeface="Times New Roman" panose="02020603050405020304" pitchFamily="18" charset="0"/>
            </a:endParaRPr>
          </a:p>
          <a:p>
            <a:pPr algn="just">
              <a:lnSpc>
                <a:spcPct val="120000"/>
              </a:lnSpc>
              <a:spcBef>
                <a:spcPts val="0"/>
              </a:spcBef>
              <a:spcAft>
                <a:spcPts val="1800"/>
              </a:spcAft>
            </a:pPr>
            <a:endParaRPr lang="ru-RU" sz="1200" dirty="0" smtClean="0"/>
          </a:p>
          <a:p>
            <a:pPr algn="just">
              <a:lnSpc>
                <a:spcPct val="120000"/>
              </a:lnSpc>
              <a:spcBef>
                <a:spcPts val="0"/>
              </a:spcBef>
              <a:spcAft>
                <a:spcPts val="1800"/>
              </a:spcAft>
            </a:pPr>
            <a:endParaRPr lang="ru-RU" sz="1200" dirty="0" smtClean="0"/>
          </a:p>
          <a:p>
            <a:pPr algn="just">
              <a:lnSpc>
                <a:spcPct val="120000"/>
              </a:lnSpc>
              <a:spcAft>
                <a:spcPts val="1800"/>
              </a:spcAft>
            </a:pPr>
            <a:endParaRPr lang="ru-RU" sz="1200" dirty="0"/>
          </a:p>
        </p:txBody>
      </p:sp>
    </p:spTree>
    <p:extLst>
      <p:ext uri="{BB962C8B-B14F-4D97-AF65-F5344CB8AC3E}">
        <p14:creationId xmlns:p14="http://schemas.microsoft.com/office/powerpoint/2010/main" val="4132895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16</a:t>
            </a:fld>
            <a:endParaRPr lang="ru-RU"/>
          </a:p>
        </p:txBody>
      </p:sp>
      <p:sp>
        <p:nvSpPr>
          <p:cNvPr id="5" name="Объект 2"/>
          <p:cNvSpPr txBox="1">
            <a:spLocks/>
          </p:cNvSpPr>
          <p:nvPr/>
        </p:nvSpPr>
        <p:spPr>
          <a:xfrm>
            <a:off x="205657" y="1620391"/>
            <a:ext cx="10153128" cy="5478970"/>
          </a:xfrm>
          <a:prstGeom prst="rect">
            <a:avLst/>
          </a:prstGeom>
          <a:solidFill>
            <a:schemeClr val="tx1">
              <a:lumMod val="20000"/>
              <a:lumOff val="80000"/>
            </a:schemeClr>
          </a:solidFill>
        </p:spPr>
        <p:txBody>
          <a:bodyPr vert="horz" lIns="99569" tIns="49785" rIns="99569" bIns="49785" rtlCol="0">
            <a:norm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spcBef>
                <a:spcPts val="1200"/>
              </a:spcBef>
              <a:spcAft>
                <a:spcPts val="0"/>
              </a:spcAft>
            </a:pPr>
            <a:r>
              <a:rPr lang="ru-RU" sz="1700" dirty="0">
                <a:ea typeface="Calibri" panose="020F0502020204030204" pitchFamily="34" charset="0"/>
                <a:cs typeface="Times New Roman" panose="02020603050405020304" pitchFamily="18" charset="0"/>
              </a:rPr>
              <a:t>(1)</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количество ключевых специалистов центра компетенции;</a:t>
            </a:r>
          </a:p>
          <a:p>
            <a:pPr algn="just">
              <a:spcBef>
                <a:spcPts val="1200"/>
              </a:spcBef>
              <a:spcAft>
                <a:spcPts val="0"/>
              </a:spcAft>
            </a:pPr>
            <a:r>
              <a:rPr lang="ru-RU" sz="1700" dirty="0">
                <a:ea typeface="Calibri" panose="020F0502020204030204" pitchFamily="34" charset="0"/>
                <a:cs typeface="Times New Roman" panose="02020603050405020304" pitchFamily="18" charset="0"/>
              </a:rPr>
              <a:t>(2)</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среднемесячная заработная плата специалистов центра компетенций;</a:t>
            </a:r>
          </a:p>
          <a:p>
            <a:pPr algn="just">
              <a:spcBef>
                <a:spcPts val="1200"/>
              </a:spcBef>
              <a:spcAft>
                <a:spcPts val="0"/>
              </a:spcAft>
            </a:pPr>
            <a:r>
              <a:rPr lang="ru-RU" sz="1700" dirty="0">
                <a:ea typeface="Calibri" panose="020F0502020204030204" pitchFamily="34" charset="0"/>
                <a:cs typeface="Times New Roman" panose="02020603050405020304" pitchFamily="18" charset="0"/>
              </a:rPr>
              <a:t>(3)</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разброс среднемесячной заработной платы специалистов центра компетенций;</a:t>
            </a:r>
          </a:p>
          <a:p>
            <a:pPr algn="just">
              <a:spcBef>
                <a:spcPts val="1200"/>
              </a:spcBef>
              <a:spcAft>
                <a:spcPts val="0"/>
              </a:spcAft>
            </a:pPr>
            <a:r>
              <a:rPr lang="ru-RU" sz="1700" dirty="0">
                <a:ea typeface="Calibri" panose="020F0502020204030204" pitchFamily="34" charset="0"/>
                <a:cs typeface="Times New Roman" panose="02020603050405020304" pitchFamily="18" charset="0"/>
              </a:rPr>
              <a:t>(4)</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средний возраст ключевых специалистов центра компетенции;</a:t>
            </a:r>
          </a:p>
          <a:p>
            <a:pPr algn="just">
              <a:spcBef>
                <a:spcPts val="1200"/>
              </a:spcBef>
              <a:spcAft>
                <a:spcPts val="0"/>
              </a:spcAft>
            </a:pPr>
            <a:r>
              <a:rPr lang="ru-RU" sz="1700" dirty="0">
                <a:ea typeface="Calibri" panose="020F0502020204030204" pitchFamily="34" charset="0"/>
                <a:cs typeface="Times New Roman" panose="02020603050405020304" pitchFamily="18" charset="0"/>
              </a:rPr>
              <a:t>(5)</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ученые степени ключевых специалистов центра компетенции;</a:t>
            </a:r>
          </a:p>
          <a:p>
            <a:pPr algn="just">
              <a:spcBef>
                <a:spcPts val="1200"/>
              </a:spcBef>
              <a:spcAft>
                <a:spcPts val="0"/>
              </a:spcAft>
            </a:pPr>
            <a:r>
              <a:rPr lang="ru-RU" sz="1700" dirty="0">
                <a:ea typeface="Calibri" panose="020F0502020204030204" pitchFamily="34" charset="0"/>
                <a:cs typeface="Times New Roman" panose="02020603050405020304" pitchFamily="18" charset="0"/>
              </a:rPr>
              <a:t>(6)</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количество выпускников, получивших компетенции центра компетенций;</a:t>
            </a:r>
          </a:p>
          <a:p>
            <a:pPr algn="just">
              <a:spcBef>
                <a:spcPts val="1200"/>
              </a:spcBef>
              <a:spcAft>
                <a:spcPts val="0"/>
              </a:spcAft>
            </a:pPr>
            <a:r>
              <a:rPr lang="ru-RU" sz="1700" dirty="0">
                <a:ea typeface="Calibri" panose="020F0502020204030204" pitchFamily="34" charset="0"/>
                <a:cs typeface="Times New Roman" panose="02020603050405020304" pitchFamily="18" charset="0"/>
              </a:rPr>
              <a:t>(</a:t>
            </a:r>
            <a:r>
              <a:rPr lang="ru-RU" sz="1700" dirty="0" smtClean="0">
                <a:ea typeface="Calibri" panose="020F0502020204030204" pitchFamily="34" charset="0"/>
                <a:cs typeface="Times New Roman" panose="02020603050405020304" pitchFamily="18" charset="0"/>
              </a:rPr>
              <a:t>7) количество </a:t>
            </a:r>
            <a:r>
              <a:rPr lang="ru-RU" sz="1700" dirty="0">
                <a:ea typeface="Calibri" panose="020F0502020204030204" pitchFamily="34" charset="0"/>
                <a:cs typeface="Times New Roman" panose="02020603050405020304" pitchFamily="18" charset="0"/>
              </a:rPr>
              <a:t>выпускников, получивших компетенции центра компетенций, трудоустроившихся в организации и </a:t>
            </a:r>
            <a:r>
              <a:rPr lang="ru-RU" sz="1700" dirty="0" smtClean="0">
                <a:ea typeface="Calibri" panose="020F0502020204030204" pitchFamily="34" charset="0"/>
                <a:cs typeface="Times New Roman" panose="02020603050405020304" pitchFamily="18" charset="0"/>
              </a:rPr>
              <a:t>отрасли;</a:t>
            </a:r>
            <a:endParaRPr lang="ru-RU" sz="1700" dirty="0">
              <a:ea typeface="Calibri" panose="020F0502020204030204" pitchFamily="34" charset="0"/>
              <a:cs typeface="Times New Roman" panose="02020603050405020304" pitchFamily="18" charset="0"/>
            </a:endParaRPr>
          </a:p>
          <a:p>
            <a:pPr algn="just">
              <a:spcBef>
                <a:spcPts val="1200"/>
              </a:spcBef>
              <a:spcAft>
                <a:spcPts val="0"/>
              </a:spcAft>
            </a:pPr>
            <a:r>
              <a:rPr lang="ru-RU" sz="1700" dirty="0">
                <a:ea typeface="Calibri" panose="020F0502020204030204" pitchFamily="34" charset="0"/>
                <a:cs typeface="Times New Roman" panose="02020603050405020304" pitchFamily="18" charset="0"/>
              </a:rPr>
              <a:t>(8)</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количество квалификационных работ выпускников, получивших компетенции центра компетенций, выполненных под научным руководством ключевых специалистов центра </a:t>
            </a:r>
            <a:r>
              <a:rPr lang="ru-RU" sz="1700" dirty="0" smtClean="0">
                <a:ea typeface="Calibri" panose="020F0502020204030204" pitchFamily="34" charset="0"/>
                <a:cs typeface="Times New Roman" panose="02020603050405020304" pitchFamily="18" charset="0"/>
              </a:rPr>
              <a:t>компетенций;</a:t>
            </a:r>
            <a:endParaRPr lang="ru-RU" sz="1700" dirty="0">
              <a:ea typeface="Calibri" panose="020F0502020204030204" pitchFamily="34" charset="0"/>
              <a:cs typeface="Times New Roman" panose="02020603050405020304" pitchFamily="18" charset="0"/>
            </a:endParaRPr>
          </a:p>
          <a:p>
            <a:pPr algn="just">
              <a:spcBef>
                <a:spcPts val="1200"/>
              </a:spcBef>
              <a:spcAft>
                <a:spcPts val="0"/>
              </a:spcAft>
            </a:pPr>
            <a:r>
              <a:rPr lang="ru-RU" sz="1700" dirty="0">
                <a:ea typeface="Calibri" panose="020F0502020204030204" pitchFamily="34" charset="0"/>
                <a:cs typeface="Times New Roman" panose="02020603050405020304" pitchFamily="18" charset="0"/>
              </a:rPr>
              <a:t>(9)</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загрузка объектов научной инфраструктуры в связи с задачами, решаемыми </a:t>
            </a:r>
            <a:r>
              <a:rPr lang="ru-RU" sz="1700" dirty="0" smtClean="0">
                <a:ea typeface="Calibri" panose="020F0502020204030204" pitchFamily="34" charset="0"/>
                <a:cs typeface="Times New Roman" panose="02020603050405020304" pitchFamily="18" charset="0"/>
              </a:rPr>
              <a:t>компетенциями;</a:t>
            </a:r>
            <a:endParaRPr lang="ru-RU" sz="1700" dirty="0">
              <a:ea typeface="Calibri" panose="020F0502020204030204" pitchFamily="34" charset="0"/>
              <a:cs typeface="Times New Roman" panose="02020603050405020304" pitchFamily="18" charset="0"/>
            </a:endParaRPr>
          </a:p>
          <a:p>
            <a:pPr algn="just">
              <a:spcBef>
                <a:spcPts val="1200"/>
              </a:spcBef>
              <a:spcAft>
                <a:spcPts val="0"/>
              </a:spcAft>
            </a:pPr>
            <a:r>
              <a:rPr lang="ru-RU" sz="1700" dirty="0">
                <a:ea typeface="Calibri" panose="020F0502020204030204" pitchFamily="34" charset="0"/>
                <a:cs typeface="Times New Roman" panose="02020603050405020304" pitchFamily="18" charset="0"/>
              </a:rPr>
              <a:t>(10)</a:t>
            </a:r>
            <a:r>
              <a:rPr lang="en-US" sz="1700" dirty="0">
                <a:ea typeface="Calibri" panose="020F0502020204030204" pitchFamily="34" charset="0"/>
                <a:cs typeface="Times New Roman" panose="02020603050405020304" pitchFamily="18" charset="0"/>
              </a:rPr>
              <a:t> </a:t>
            </a:r>
            <a:r>
              <a:rPr lang="ru-RU" sz="1700" dirty="0">
                <a:ea typeface="Calibri" panose="020F0502020204030204" pitchFamily="34" charset="0"/>
                <a:cs typeface="Times New Roman" panose="02020603050405020304" pitchFamily="18" charset="0"/>
              </a:rPr>
              <a:t>обеспеченность объемами финансирования центра </a:t>
            </a:r>
            <a:r>
              <a:rPr lang="ru-RU" sz="1700" dirty="0" smtClean="0">
                <a:ea typeface="Calibri" panose="020F0502020204030204" pitchFamily="34" charset="0"/>
                <a:cs typeface="Times New Roman" panose="02020603050405020304" pitchFamily="18" charset="0"/>
              </a:rPr>
              <a:t>компетенций</a:t>
            </a:r>
            <a:r>
              <a:rPr lang="ru-RU" sz="1700" dirty="0">
                <a:ea typeface="Calibri" panose="020F0502020204030204" pitchFamily="34" charset="0"/>
                <a:cs typeface="Times New Roman" panose="02020603050405020304" pitchFamily="18" charset="0"/>
              </a:rPr>
              <a:t>;</a:t>
            </a:r>
            <a:endParaRPr lang="ru-RU" sz="1700" dirty="0" smtClean="0"/>
          </a:p>
          <a:p>
            <a:pPr algn="just">
              <a:lnSpc>
                <a:spcPct val="120000"/>
              </a:lnSpc>
              <a:spcBef>
                <a:spcPts val="0"/>
              </a:spcBef>
              <a:spcAft>
                <a:spcPts val="1800"/>
              </a:spcAft>
            </a:pPr>
            <a:endParaRPr lang="ru-RU" sz="1200" dirty="0" smtClean="0"/>
          </a:p>
          <a:p>
            <a:pPr algn="just">
              <a:lnSpc>
                <a:spcPct val="120000"/>
              </a:lnSpc>
              <a:spcAft>
                <a:spcPts val="1800"/>
              </a:spcAft>
            </a:pPr>
            <a:endParaRPr lang="ru-RU" sz="1200" dirty="0"/>
          </a:p>
        </p:txBody>
      </p:sp>
      <p:sp>
        <p:nvSpPr>
          <p:cNvPr id="7" name="Заголовок 1"/>
          <p:cNvSpPr txBox="1">
            <a:spLocks/>
          </p:cNvSpPr>
          <p:nvPr/>
        </p:nvSpPr>
        <p:spPr>
          <a:xfrm>
            <a:off x="3114452" y="249942"/>
            <a:ext cx="720080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t>Показатели ЦКАН </a:t>
            </a:r>
            <a:br>
              <a:rPr lang="ru-RU" sz="2400" b="1" dirty="0" smtClean="0"/>
            </a:br>
            <a:r>
              <a:rPr lang="ru-RU" sz="2400" b="1" dirty="0" smtClean="0"/>
              <a:t>в Паспорте центра компетенций</a:t>
            </a:r>
            <a:endParaRPr lang="ru-RU" sz="2400" b="1" dirty="0"/>
          </a:p>
        </p:txBody>
      </p:sp>
      <p:pic>
        <p:nvPicPr>
          <p:cNvPr id="8" name="Рисунок 7" descr="рис4.png"/>
          <p:cNvPicPr>
            <a:picLocks noChangeAspect="1"/>
          </p:cNvPicPr>
          <p:nvPr/>
        </p:nvPicPr>
        <p:blipFill>
          <a:blip r:embed="rId3" cstate="print"/>
          <a:stretch>
            <a:fillRect/>
          </a:stretch>
        </p:blipFill>
        <p:spPr>
          <a:xfrm>
            <a:off x="0" y="359103"/>
            <a:ext cx="2883414" cy="722377"/>
          </a:xfrm>
          <a:prstGeom prst="rect">
            <a:avLst/>
          </a:prstGeom>
        </p:spPr>
      </p:pic>
    </p:spTree>
    <p:extLst>
      <p:ext uri="{BB962C8B-B14F-4D97-AF65-F5344CB8AC3E}">
        <p14:creationId xmlns:p14="http://schemas.microsoft.com/office/powerpoint/2010/main" val="889059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17</a:t>
            </a:fld>
            <a:endParaRPr lang="ru-RU"/>
          </a:p>
        </p:txBody>
      </p:sp>
      <p:sp>
        <p:nvSpPr>
          <p:cNvPr id="5" name="Объект 2"/>
          <p:cNvSpPr txBox="1">
            <a:spLocks/>
          </p:cNvSpPr>
          <p:nvPr/>
        </p:nvSpPr>
        <p:spPr>
          <a:xfrm>
            <a:off x="205657" y="1620391"/>
            <a:ext cx="10153128" cy="5478970"/>
          </a:xfrm>
          <a:prstGeom prst="rect">
            <a:avLst/>
          </a:prstGeom>
          <a:solidFill>
            <a:schemeClr val="accent1">
              <a:lumMod val="20000"/>
              <a:lumOff val="80000"/>
            </a:schemeClr>
          </a:solidFill>
        </p:spPr>
        <p:txBody>
          <a:bodyPr vert="horz" lIns="99569" tIns="49785" rIns="99569" bIns="49785" rtlCol="0">
            <a:normAutofit fontScale="92500" lnSpcReduction="20000"/>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spcBef>
                <a:spcPts val="1200"/>
              </a:spcBef>
              <a:spcAft>
                <a:spcPts val="0"/>
              </a:spcAft>
            </a:pPr>
            <a:r>
              <a:rPr lang="ru-RU" sz="1800" dirty="0" smtClean="0">
                <a:latin typeface="Times New Roman" panose="02020603050405020304" pitchFamily="18" charset="0"/>
                <a:ea typeface="Calibri" panose="020F0502020204030204" pitchFamily="34" charset="0"/>
                <a:cs typeface="Times New Roman" panose="02020603050405020304" pitchFamily="18" charset="0"/>
              </a:rPr>
              <a:t>(</a:t>
            </a:r>
            <a:r>
              <a:rPr lang="ru-RU" sz="1800" dirty="0">
                <a:latin typeface="Times New Roman" panose="02020603050405020304" pitchFamily="18" charset="0"/>
                <a:ea typeface="Calibri" panose="020F0502020204030204" pitchFamily="34" charset="0"/>
                <a:cs typeface="Times New Roman" panose="02020603050405020304" pitchFamily="18" charset="0"/>
              </a:rPr>
              <a:t>11)</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экономическая востребованность отдельных компетенций в составе центра </a:t>
            </a:r>
            <a:r>
              <a:rPr lang="ru-RU" sz="1800" dirty="0" smtClean="0">
                <a:latin typeface="Times New Roman" panose="02020603050405020304" pitchFamily="18" charset="0"/>
                <a:ea typeface="Calibri" panose="020F0502020204030204" pitchFamily="34" charset="0"/>
                <a:cs typeface="Times New Roman" panose="02020603050405020304" pitchFamily="18" charset="0"/>
              </a:rPr>
              <a:t>компетенций;</a:t>
            </a:r>
            <a:endParaRPr lang="ru-RU" sz="1800" dirty="0">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(12)</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публикаций  в журналах, индексируемых в базе данных </a:t>
            </a:r>
            <a:r>
              <a:rPr lang="en-US" sz="1800" dirty="0">
                <a:latin typeface="Times New Roman" panose="02020603050405020304" pitchFamily="18" charset="0"/>
                <a:ea typeface="Calibri" panose="020F0502020204030204" pitchFamily="34" charset="0"/>
                <a:cs typeface="Times New Roman" panose="02020603050405020304" pitchFamily="18" charset="0"/>
              </a:rPr>
              <a:t>Web of Science Core Collection</a:t>
            </a:r>
            <a:r>
              <a:rPr lang="ru-RU" sz="1800" dirty="0">
                <a:latin typeface="Times New Roman" panose="02020603050405020304" pitchFamily="18" charset="0"/>
                <a:ea typeface="Calibri" panose="020F0502020204030204" pitchFamily="34" charset="0"/>
                <a:cs typeface="Times New Roman" panose="02020603050405020304" pitchFamily="18" charset="0"/>
              </a:rPr>
              <a:t> с выделением статей в научных журналах, а также тезисов докладов на научных конференциях и статей в сборниках трудов;</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(13)</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публикаций в журналах, индексируемых в базе данных </a:t>
            </a:r>
            <a:r>
              <a:rPr lang="en-US" sz="1800" dirty="0">
                <a:latin typeface="Times New Roman" panose="02020603050405020304" pitchFamily="18" charset="0"/>
                <a:ea typeface="Calibri" panose="020F0502020204030204" pitchFamily="34" charset="0"/>
                <a:cs typeface="Times New Roman" panose="02020603050405020304" pitchFamily="18" charset="0"/>
              </a:rPr>
              <a:t>Scopus</a:t>
            </a:r>
            <a:r>
              <a:rPr lang="ru-RU" sz="1800" dirty="0">
                <a:latin typeface="Times New Roman" panose="02020603050405020304" pitchFamily="18" charset="0"/>
                <a:ea typeface="Calibri" panose="020F0502020204030204" pitchFamily="34" charset="0"/>
                <a:cs typeface="Times New Roman" panose="02020603050405020304" pitchFamily="18" charset="0"/>
              </a:rPr>
              <a:t> с выделением статей в научных журналах, а также тезисов докладов на научных конференциях и статей в сборниках трудов;</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(14)</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монографий, учебников, учебных пособий, справочников, научных словарей, которым присвоен номер </a:t>
            </a:r>
            <a:r>
              <a:rPr lang="en-US" sz="1800" dirty="0">
                <a:latin typeface="Times New Roman" panose="02020603050405020304" pitchFamily="18" charset="0"/>
                <a:ea typeface="Calibri" panose="020F0502020204030204" pitchFamily="34" charset="0"/>
                <a:cs typeface="Times New Roman" panose="02020603050405020304" pitchFamily="18" charset="0"/>
              </a:rPr>
              <a:t>ISBN</a:t>
            </a:r>
            <a:r>
              <a:rPr lang="ru-RU" sz="1800" dirty="0">
                <a:latin typeface="Times New Roman" panose="02020603050405020304" pitchFamily="18" charset="0"/>
                <a:ea typeface="Calibri" panose="020F0502020204030204" pitchFamily="34" charset="0"/>
                <a:cs typeface="Times New Roman" panose="02020603050405020304" pitchFamily="18" charset="0"/>
              </a:rPr>
              <a:t>;</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(15)</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полученных патентов на изобретения и полезные модели, имеющие государственную регистрацию и (или) правовую охрану в Российской Федерации или за ее пределами;</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(16)</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созданных баз данных или программ для ЭВМ, имеющих государственную регистрацию;</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(17)</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разработанных документов нормативно-технического характера;</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(18)</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подготовленных научно-технических отчетов;</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(19)</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созданных демонстраторов технологий;</a:t>
            </a:r>
          </a:p>
          <a:p>
            <a:pPr algn="just">
              <a:spcBef>
                <a:spcPts val="1200"/>
              </a:spcBef>
              <a:spcAft>
                <a:spcPts val="0"/>
              </a:spcAft>
            </a:pPr>
            <a:r>
              <a:rPr lang="ru-RU" sz="1800" dirty="0">
                <a:latin typeface="Times New Roman" panose="02020603050405020304" pitchFamily="18" charset="0"/>
                <a:ea typeface="Calibri" panose="020F0502020204030204" pitchFamily="34" charset="0"/>
                <a:cs typeface="Times New Roman" panose="02020603050405020304" pitchFamily="18" charset="0"/>
              </a:rPr>
              <a:t>(20)</a:t>
            </a:r>
            <a:r>
              <a:rPr lang="en-US" sz="1800" dirty="0">
                <a:latin typeface="Times New Roman" panose="02020603050405020304" pitchFamily="18" charset="0"/>
                <a:ea typeface="Calibri" panose="020F0502020204030204" pitchFamily="34" charset="0"/>
                <a:cs typeface="Times New Roman" panose="02020603050405020304" pitchFamily="18" charset="0"/>
              </a:rPr>
              <a:t> </a:t>
            </a:r>
            <a:r>
              <a:rPr lang="ru-RU" sz="1800" dirty="0">
                <a:latin typeface="Times New Roman" panose="02020603050405020304" pitchFamily="18" charset="0"/>
                <a:ea typeface="Calibri" panose="020F0502020204030204" pitchFamily="34" charset="0"/>
                <a:cs typeface="Times New Roman" panose="02020603050405020304" pitchFamily="18" charset="0"/>
              </a:rPr>
              <a:t>количество актов о внедрении изобретений и полезных моделей, полученных в Организации, в предприятиях и организациях авиационной отрасли, а также в предприятиях и организациях вне авиационной отрасли.</a:t>
            </a:r>
          </a:p>
          <a:p>
            <a:pPr algn="just">
              <a:lnSpc>
                <a:spcPct val="120000"/>
              </a:lnSpc>
              <a:spcBef>
                <a:spcPts val="0"/>
              </a:spcBef>
              <a:spcAft>
                <a:spcPts val="1800"/>
              </a:spcAft>
            </a:pPr>
            <a:endParaRPr lang="ru-RU" sz="1200" dirty="0" smtClean="0"/>
          </a:p>
          <a:p>
            <a:pPr algn="just">
              <a:lnSpc>
                <a:spcPct val="120000"/>
              </a:lnSpc>
              <a:spcBef>
                <a:spcPts val="0"/>
              </a:spcBef>
              <a:spcAft>
                <a:spcPts val="1800"/>
              </a:spcAft>
            </a:pPr>
            <a:endParaRPr lang="ru-RU" sz="1200" dirty="0" smtClean="0"/>
          </a:p>
          <a:p>
            <a:pPr algn="just">
              <a:lnSpc>
                <a:spcPct val="120000"/>
              </a:lnSpc>
              <a:spcAft>
                <a:spcPts val="1800"/>
              </a:spcAft>
            </a:pPr>
            <a:endParaRPr lang="ru-RU" sz="1200" dirty="0"/>
          </a:p>
        </p:txBody>
      </p:sp>
      <p:sp>
        <p:nvSpPr>
          <p:cNvPr id="6" name="Заголовок 1"/>
          <p:cNvSpPr txBox="1">
            <a:spLocks/>
          </p:cNvSpPr>
          <p:nvPr/>
        </p:nvSpPr>
        <p:spPr>
          <a:xfrm>
            <a:off x="3114452" y="252239"/>
            <a:ext cx="720080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t>Показатели ЦКАН </a:t>
            </a:r>
            <a:br>
              <a:rPr lang="ru-RU" sz="2400" b="1" dirty="0" smtClean="0"/>
            </a:br>
            <a:r>
              <a:rPr lang="ru-RU" sz="2400" b="1" dirty="0" smtClean="0"/>
              <a:t>в </a:t>
            </a:r>
            <a:r>
              <a:rPr lang="ru-RU" sz="2400" b="1" dirty="0"/>
              <a:t>Паспорте центра </a:t>
            </a:r>
            <a:r>
              <a:rPr lang="ru-RU" sz="2400" b="1" dirty="0" smtClean="0"/>
              <a:t>компетенций</a:t>
            </a:r>
            <a:endParaRPr lang="ru-RU" sz="2400" b="1" dirty="0"/>
          </a:p>
        </p:txBody>
      </p:sp>
      <p:pic>
        <p:nvPicPr>
          <p:cNvPr id="7" name="Рисунок 6" descr="рис4.png"/>
          <p:cNvPicPr>
            <a:picLocks noChangeAspect="1"/>
          </p:cNvPicPr>
          <p:nvPr/>
        </p:nvPicPr>
        <p:blipFill>
          <a:blip r:embed="rId2" cstate="print"/>
          <a:stretch>
            <a:fillRect/>
          </a:stretch>
        </p:blipFill>
        <p:spPr>
          <a:xfrm>
            <a:off x="0" y="359103"/>
            <a:ext cx="2883414" cy="722377"/>
          </a:xfrm>
          <a:prstGeom prst="rect">
            <a:avLst/>
          </a:prstGeom>
        </p:spPr>
      </p:pic>
    </p:spTree>
    <p:extLst>
      <p:ext uri="{BB962C8B-B14F-4D97-AF65-F5344CB8AC3E}">
        <p14:creationId xmlns:p14="http://schemas.microsoft.com/office/powerpoint/2010/main" val="3925056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18</a:t>
            </a:fld>
            <a:endParaRPr lang="ru-RU"/>
          </a:p>
        </p:txBody>
      </p:sp>
      <p:sp>
        <p:nvSpPr>
          <p:cNvPr id="6" name="Объект 2"/>
          <p:cNvSpPr txBox="1">
            <a:spLocks/>
          </p:cNvSpPr>
          <p:nvPr/>
        </p:nvSpPr>
        <p:spPr>
          <a:xfrm>
            <a:off x="205657" y="1404367"/>
            <a:ext cx="10153128" cy="5832648"/>
          </a:xfrm>
          <a:prstGeom prst="rect">
            <a:avLst/>
          </a:prstGeom>
          <a:solidFill>
            <a:schemeClr val="tx1">
              <a:lumMod val="20000"/>
              <a:lumOff val="80000"/>
            </a:schemeClr>
          </a:solidFill>
        </p:spPr>
        <p:txBody>
          <a:bodyPr vert="horz" lIns="99569" tIns="49785" rIns="99569" bIns="49785" rtlCol="0">
            <a:norm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lnSpc>
                <a:spcPct val="120000"/>
              </a:lnSpc>
              <a:spcBef>
                <a:spcPts val="0"/>
              </a:spcBef>
              <a:spcAft>
                <a:spcPts val="1200"/>
              </a:spcAft>
            </a:pPr>
            <a:endParaRPr lang="ru-RU" sz="1800" dirty="0" smtClean="0">
              <a:ea typeface="Calibri" panose="020F0502020204030204" pitchFamily="34" charset="0"/>
              <a:cs typeface="Times New Roman" panose="02020603050405020304" pitchFamily="18" charset="0"/>
            </a:endParaRPr>
          </a:p>
          <a:p>
            <a:pPr algn="just">
              <a:lnSpc>
                <a:spcPct val="120000"/>
              </a:lnSpc>
              <a:spcBef>
                <a:spcPts val="0"/>
              </a:spcBef>
              <a:spcAft>
                <a:spcPts val="1800"/>
              </a:spcAft>
            </a:pPr>
            <a:endParaRPr lang="ru-RU" sz="1200" dirty="0" smtClean="0"/>
          </a:p>
          <a:p>
            <a:pPr algn="just">
              <a:lnSpc>
                <a:spcPct val="120000"/>
              </a:lnSpc>
              <a:spcBef>
                <a:spcPts val="0"/>
              </a:spcBef>
              <a:spcAft>
                <a:spcPts val="1800"/>
              </a:spcAft>
            </a:pPr>
            <a:endParaRPr lang="ru-RU" sz="1200" dirty="0" smtClean="0"/>
          </a:p>
          <a:p>
            <a:pPr algn="just">
              <a:lnSpc>
                <a:spcPct val="120000"/>
              </a:lnSpc>
              <a:spcAft>
                <a:spcPts val="1800"/>
              </a:spcAft>
            </a:pPr>
            <a:endParaRPr lang="ru-RU" sz="1200" dirty="0"/>
          </a:p>
        </p:txBody>
      </p:sp>
      <p:sp>
        <p:nvSpPr>
          <p:cNvPr id="7" name="Объект 2"/>
          <p:cNvSpPr>
            <a:spLocks noGrp="1"/>
          </p:cNvSpPr>
          <p:nvPr>
            <p:ph idx="1"/>
          </p:nvPr>
        </p:nvSpPr>
        <p:spPr>
          <a:xfrm>
            <a:off x="306139" y="1771633"/>
            <a:ext cx="8064897" cy="568838"/>
          </a:xfrm>
        </p:spPr>
        <p:txBody>
          <a:bodyPr>
            <a:noAutofit/>
          </a:bodyPr>
          <a:lstStyle/>
          <a:p>
            <a:pPr marL="0" indent="0" algn="just" defTabSz="914400" eaLnBrk="0" fontAlgn="base" hangingPunct="0">
              <a:spcBef>
                <a:spcPct val="0"/>
              </a:spcBef>
              <a:spcAft>
                <a:spcPct val="0"/>
              </a:spcAft>
              <a:buNone/>
            </a:pPr>
            <a:r>
              <a:rPr lang="ru-RU" altLang="ru-RU" sz="1800" dirty="0">
                <a:latin typeface="Times New Roman" panose="02020603050405020304" pitchFamily="18" charset="0"/>
                <a:ea typeface="Calibri" panose="020F0502020204030204" pitchFamily="34" charset="0"/>
                <a:cs typeface="Times New Roman" panose="02020603050405020304" pitchFamily="18" charset="0"/>
              </a:rPr>
              <a:t>Интегральный показатель (индекс) </a:t>
            </a:r>
            <a:r>
              <a:rPr lang="ru-RU" altLang="ru-RU" sz="1800" dirty="0" smtClean="0">
                <a:latin typeface="Times New Roman" panose="02020603050405020304" pitchFamily="18" charset="0"/>
                <a:ea typeface="Calibri" panose="020F0502020204030204" pitchFamily="34" charset="0"/>
                <a:cs typeface="Times New Roman" panose="02020603050405020304" pitchFamily="18" charset="0"/>
              </a:rPr>
              <a:t>по </a:t>
            </a:r>
            <a:r>
              <a:rPr lang="en-US" altLang="ru-RU" sz="1800" dirty="0">
                <a:latin typeface="Times New Roman" panose="02020603050405020304" pitchFamily="18" charset="0"/>
                <a:ea typeface="Calibri" panose="020F0502020204030204" pitchFamily="34" charset="0"/>
                <a:cs typeface="Times New Roman" panose="02020603050405020304" pitchFamily="18" charset="0"/>
              </a:rPr>
              <a:t>l</a:t>
            </a:r>
            <a:r>
              <a:rPr lang="ru-RU" altLang="ru-RU" sz="1800" dirty="0" smtClean="0">
                <a:latin typeface="Times New Roman" panose="02020603050405020304" pitchFamily="18" charset="0"/>
                <a:ea typeface="Calibri" panose="020F0502020204030204" pitchFamily="34" charset="0"/>
                <a:cs typeface="Times New Roman" panose="02020603050405020304" pitchFamily="18" charset="0"/>
              </a:rPr>
              <a:t>-ой компетенции </a:t>
            </a:r>
            <a:r>
              <a:rPr lang="ru-RU" altLang="ru-RU" sz="1800" dirty="0">
                <a:latin typeface="Times New Roman" panose="02020603050405020304" pitchFamily="18" charset="0"/>
                <a:ea typeface="Calibri" panose="020F0502020204030204" pitchFamily="34" charset="0"/>
                <a:cs typeface="Times New Roman" panose="02020603050405020304" pitchFamily="18" charset="0"/>
              </a:rPr>
              <a:t>для </a:t>
            </a:r>
            <a:r>
              <a:rPr lang="en-US" altLang="ru-RU" sz="1800" dirty="0" err="1">
                <a:latin typeface="Times New Roman" panose="02020603050405020304" pitchFamily="18" charset="0"/>
                <a:ea typeface="Calibri" panose="020F0502020204030204" pitchFamily="34" charset="0"/>
                <a:cs typeface="Times New Roman" panose="02020603050405020304" pitchFamily="18" charset="0"/>
              </a:rPr>
              <a:t>i</a:t>
            </a:r>
            <a:r>
              <a:rPr lang="ru-RU" altLang="ru-RU" sz="1800" dirty="0">
                <a:latin typeface="Times New Roman" panose="02020603050405020304" pitchFamily="18" charset="0"/>
                <a:ea typeface="Calibri" panose="020F0502020204030204" pitchFamily="34" charset="0"/>
                <a:cs typeface="Times New Roman" panose="02020603050405020304" pitchFamily="18" charset="0"/>
              </a:rPr>
              <a:t>-ой организации имеет вид</a:t>
            </a:r>
            <a:r>
              <a:rPr lang="ru-RU" altLang="ru-RU" sz="18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altLang="ru-RU" sz="1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8"/>
          <p:cNvSpPr>
            <a:spLocks noChangeArrowheads="1"/>
          </p:cNvSpPr>
          <p:nvPr/>
        </p:nvSpPr>
        <p:spPr bwMode="auto">
          <a:xfrm>
            <a:off x="306819" y="5327895"/>
            <a:ext cx="1011733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n-US" sz="2400" b="0" i="1" u="none" strike="noStrike" kern="1200" cap="none" spc="0" normalizeH="0" baseline="0" noProof="0" dirty="0" err="1" smtClean="0">
                <a:ln>
                  <a:noFill/>
                </a:ln>
                <a:solidFill>
                  <a:srgbClr val="183667"/>
                </a:solidFill>
                <a:effectLst/>
                <a:uLnTx/>
                <a:uFillTx/>
                <a:latin typeface="DINPro-Medium"/>
                <a:ea typeface="+mn-ea"/>
                <a:cs typeface="+mn-cs"/>
              </a:rPr>
              <a:t>k</a:t>
            </a:r>
            <a:r>
              <a:rPr kumimoji="0" lang="en-US" sz="2400" b="0" i="1" u="none" strike="noStrike" kern="1200" cap="none" spc="0" normalizeH="0" baseline="30000" noProof="0" dirty="0" err="1" smtClean="0">
                <a:ln>
                  <a:noFill/>
                </a:ln>
                <a:solidFill>
                  <a:srgbClr val="183667"/>
                </a:solidFill>
                <a:effectLst/>
                <a:uLnTx/>
                <a:uFillTx/>
                <a:latin typeface="DINPro-Medium"/>
                <a:ea typeface="+mn-ea"/>
                <a:cs typeface="+mn-cs"/>
              </a:rPr>
              <a:t>l</a:t>
            </a:r>
            <a:r>
              <a:rPr kumimoji="0" lang="en-US" sz="2400" b="0" i="1" u="none" strike="noStrike" kern="1200" cap="none" spc="0" normalizeH="0" baseline="-25000" noProof="0" dirty="0" err="1" smtClean="0">
                <a:ln>
                  <a:noFill/>
                </a:ln>
                <a:solidFill>
                  <a:srgbClr val="183667"/>
                </a:solidFill>
                <a:effectLst/>
                <a:uLnTx/>
                <a:uFillTx/>
                <a:latin typeface="DINPro-Medium"/>
                <a:ea typeface="+mn-ea"/>
                <a:cs typeface="+mn-cs"/>
              </a:rPr>
              <a:t>ij</a:t>
            </a:r>
            <a:r>
              <a:rPr kumimoji="0" lang="ru-RU" sz="1800" b="0" i="0" u="none" strike="noStrike" kern="1200" cap="none" spc="0" normalizeH="0" baseline="-25000" noProof="0" dirty="0" smtClean="0">
                <a:ln>
                  <a:noFill/>
                </a:ln>
                <a:solidFill>
                  <a:srgbClr val="183667"/>
                </a:solidFill>
                <a:effectLst/>
                <a:uLnTx/>
                <a:uFillTx/>
                <a:latin typeface="DINPro-Medium"/>
                <a:ea typeface="+mn-ea"/>
                <a:cs typeface="+mn-cs"/>
              </a:rPr>
              <a:t> </a:t>
            </a:r>
            <a:r>
              <a:rPr lang="ru-RU" sz="1800" dirty="0">
                <a:solidFill>
                  <a:srgbClr val="183667"/>
                </a:solidFill>
              </a:rPr>
              <a:t>– </a:t>
            </a:r>
            <a:r>
              <a:rPr lang="ru-RU" sz="1800" dirty="0" smtClean="0">
                <a:solidFill>
                  <a:srgbClr val="183667"/>
                </a:solidFill>
              </a:rPr>
              <a:t>Зависящий </a:t>
            </a:r>
            <a:r>
              <a:rPr lang="ru-RU" sz="1800" dirty="0">
                <a:solidFill>
                  <a:srgbClr val="183667"/>
                </a:solidFill>
              </a:rPr>
              <a:t>от типа </a:t>
            </a:r>
            <a:r>
              <a:rPr lang="ru-RU" sz="1800" dirty="0" smtClean="0">
                <a:solidFill>
                  <a:srgbClr val="183667"/>
                </a:solidFill>
              </a:rPr>
              <a:t>ЦКАН весовой </a:t>
            </a:r>
            <a:r>
              <a:rPr kumimoji="0" lang="ru-RU" sz="1800" b="0" i="0" u="none" strike="noStrike" kern="1200" cap="none" spc="0" normalizeH="0" baseline="0" noProof="0" dirty="0" smtClean="0">
                <a:ln>
                  <a:noFill/>
                </a:ln>
                <a:solidFill>
                  <a:srgbClr val="183667"/>
                </a:solidFill>
                <a:effectLst/>
                <a:uLnTx/>
                <a:uFillTx/>
                <a:latin typeface="DINPro-Medium"/>
                <a:ea typeface="+mn-ea"/>
                <a:cs typeface="+mn-cs"/>
              </a:rPr>
              <a:t>коэффициент важности </a:t>
            </a:r>
          </a:p>
          <a:p>
            <a:pPr lvl="0" algn="just" defTabSz="914400" eaLnBrk="0" fontAlgn="base" hangingPunct="0">
              <a:spcBef>
                <a:spcPct val="0"/>
              </a:spcBef>
              <a:spcAft>
                <a:spcPct val="0"/>
              </a:spcAft>
            </a:pPr>
            <a:r>
              <a:rPr kumimoji="0" lang="ru-RU" sz="1800" b="0" i="0" u="none" strike="noStrike" kern="1200" cap="none" spc="0" normalizeH="0" baseline="0" noProof="0" dirty="0">
                <a:ln>
                  <a:noFill/>
                </a:ln>
                <a:solidFill>
                  <a:srgbClr val="183667"/>
                </a:solidFill>
                <a:effectLst/>
                <a:uLnTx/>
                <a:uFillTx/>
                <a:latin typeface="DINPro-Medium"/>
                <a:ea typeface="+mn-ea"/>
                <a:cs typeface="+mn-cs"/>
              </a:rPr>
              <a:t> </a:t>
            </a:r>
            <a:r>
              <a:rPr kumimoji="0" lang="ru-RU" sz="1800" b="0" i="0" u="none" strike="noStrike" kern="1200" cap="none" spc="0" normalizeH="0" baseline="0" noProof="0" dirty="0" smtClean="0">
                <a:ln>
                  <a:noFill/>
                </a:ln>
                <a:solidFill>
                  <a:srgbClr val="183667"/>
                </a:solidFill>
                <a:effectLst/>
                <a:uLnTx/>
                <a:uFillTx/>
                <a:latin typeface="DINPro-Medium"/>
                <a:ea typeface="+mn-ea"/>
                <a:cs typeface="+mn-cs"/>
              </a:rPr>
              <a:t>       показателя</a:t>
            </a:r>
            <a:r>
              <a:rPr kumimoji="0" lang="ru-RU" sz="2000" b="0" i="0" u="none" strike="noStrike" kern="1200" cap="none" spc="0" normalizeH="0" baseline="0" noProof="0" dirty="0" smtClean="0">
                <a:ln>
                  <a:noFill/>
                </a:ln>
                <a:solidFill>
                  <a:srgbClr val="183667"/>
                </a:solidFill>
                <a:effectLst/>
                <a:uLnTx/>
                <a:uFillTx/>
                <a:latin typeface="DINPro-Medium"/>
                <a:ea typeface="+mn-ea"/>
                <a:cs typeface="+mn-cs"/>
              </a:rPr>
              <a:t> </a:t>
            </a:r>
            <a:r>
              <a:rPr kumimoji="0" lang="en-US" sz="2000" b="0" i="0" u="none" strike="noStrike" kern="1200" cap="none" spc="0" normalizeH="0" baseline="0" noProof="0" dirty="0" err="1" smtClean="0">
                <a:ln>
                  <a:noFill/>
                </a:ln>
                <a:solidFill>
                  <a:srgbClr val="183667"/>
                </a:solidFill>
                <a:effectLst/>
                <a:uLnTx/>
                <a:uFillTx/>
                <a:latin typeface="DINPro-Medium"/>
                <a:ea typeface="+mn-ea"/>
                <a:cs typeface="+mn-cs"/>
              </a:rPr>
              <a:t>P</a:t>
            </a:r>
            <a:r>
              <a:rPr kumimoji="0" lang="en-US" sz="2000" b="0" i="0" u="none" strike="noStrike" kern="1200" cap="none" spc="0" normalizeH="0" baseline="30000" noProof="0" dirty="0" err="1" smtClean="0">
                <a:ln>
                  <a:noFill/>
                </a:ln>
                <a:solidFill>
                  <a:srgbClr val="183667"/>
                </a:solidFill>
                <a:effectLst/>
                <a:uLnTx/>
                <a:uFillTx/>
                <a:latin typeface="DINPro-Medium"/>
                <a:ea typeface="+mn-ea"/>
                <a:cs typeface="+mn-cs"/>
              </a:rPr>
              <a:t>l</a:t>
            </a:r>
            <a:r>
              <a:rPr kumimoji="0" lang="en-US" sz="2000" b="0" i="0" u="none" strike="noStrike" kern="1200" cap="none" spc="0" normalizeH="0" baseline="-25000" noProof="0" dirty="0" err="1" smtClean="0">
                <a:ln>
                  <a:noFill/>
                </a:ln>
                <a:solidFill>
                  <a:srgbClr val="183667"/>
                </a:solidFill>
                <a:effectLst/>
                <a:uLnTx/>
                <a:uFillTx/>
                <a:latin typeface="DINPro-Medium"/>
                <a:ea typeface="+mn-ea"/>
                <a:cs typeface="+mn-cs"/>
              </a:rPr>
              <a:t>ij</a:t>
            </a:r>
            <a:r>
              <a:rPr kumimoji="0" lang="en-US" sz="2000" b="0" i="0" u="none" strike="noStrike" kern="1200" cap="none" spc="0" normalizeH="0" baseline="0" noProof="0" dirty="0" smtClean="0">
                <a:ln>
                  <a:noFill/>
                </a:ln>
                <a:solidFill>
                  <a:srgbClr val="183667"/>
                </a:solidFill>
                <a:effectLst/>
                <a:uLnTx/>
                <a:uFillTx/>
                <a:latin typeface="DINPro-Medium"/>
                <a:ea typeface="+mn-ea"/>
                <a:cs typeface="+mn-cs"/>
              </a:rPr>
              <a:t> </a:t>
            </a:r>
            <a:r>
              <a:rPr kumimoji="0" lang="ru-RU" sz="2000" b="0" i="0" u="none" strike="noStrike" kern="1200" cap="none" spc="0" normalizeH="0" baseline="0" noProof="0" dirty="0" smtClean="0">
                <a:ln>
                  <a:noFill/>
                </a:ln>
                <a:solidFill>
                  <a:srgbClr val="183667"/>
                </a:solidFill>
                <a:effectLst/>
                <a:uLnTx/>
                <a:uFillTx/>
                <a:latin typeface="DINPro-Medium"/>
                <a:ea typeface="+mn-ea"/>
                <a:cs typeface="+mn-cs"/>
              </a:rPr>
              <a:t>. </a:t>
            </a:r>
            <a:r>
              <a:rPr lang="ru-RU" sz="1800" dirty="0" smtClean="0">
                <a:solidFill>
                  <a:srgbClr val="183667"/>
                </a:solidFill>
              </a:rPr>
              <a:t>Определяется </a:t>
            </a:r>
            <a:r>
              <a:rPr lang="ru-RU" sz="1800" dirty="0">
                <a:solidFill>
                  <a:srgbClr val="183667"/>
                </a:solidFill>
              </a:rPr>
              <a:t>экспертными методами</a:t>
            </a:r>
            <a:endParaRPr kumimoji="0" lang="ru-RU" altLang="ru-RU" sz="1800" b="0" i="0" u="none" strike="noStrike" kern="1200" cap="none" spc="0" normalizeH="0" baseline="0" noProof="0" dirty="0" smtClean="0">
              <a:ln>
                <a:noFill/>
              </a:ln>
              <a:solidFill>
                <a:srgbClr val="183667"/>
              </a:solidFill>
              <a:effectLst/>
              <a:uLnTx/>
              <a:uFillTx/>
              <a:latin typeface="Arial" panose="020B0604020202020204" pitchFamily="34" charset="0"/>
              <a:ea typeface="+mn-ea"/>
              <a:cs typeface="+mn-cs"/>
            </a:endParaRPr>
          </a:p>
        </p:txBody>
      </p:sp>
      <p:graphicFrame>
        <p:nvGraphicFramePr>
          <p:cNvPr id="9" name="Объект 8"/>
          <p:cNvGraphicFramePr>
            <a:graphicFrameLocks noChangeAspect="1"/>
          </p:cNvGraphicFramePr>
          <p:nvPr>
            <p:extLst/>
          </p:nvPr>
        </p:nvGraphicFramePr>
        <p:xfrm>
          <a:off x="1242244" y="2415405"/>
          <a:ext cx="2736304" cy="1104229"/>
        </p:xfrm>
        <a:graphic>
          <a:graphicData uri="http://schemas.openxmlformats.org/presentationml/2006/ole">
            <mc:AlternateContent xmlns:mc="http://schemas.openxmlformats.org/markup-compatibility/2006">
              <mc:Choice xmlns:v="urn:schemas-microsoft-com:vml" Requires="v">
                <p:oleObj spid="_x0000_s4166" name="Equation" r:id="rId4" imgW="965200" imgH="444500" progId="Equation.DSMT4">
                  <p:embed/>
                </p:oleObj>
              </mc:Choice>
              <mc:Fallback>
                <p:oleObj name="Equation" r:id="rId4" imgW="965200" imgH="444500" progId="Equation.DSMT4">
                  <p:embed/>
                  <p:pic>
                    <p:nvPicPr>
                      <p:cNvPr id="9" name="Объект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2244" y="2415405"/>
                        <a:ext cx="2736304" cy="1104229"/>
                      </a:xfrm>
                      <a:prstGeom prst="rect">
                        <a:avLst/>
                      </a:prstGeom>
                      <a:noFill/>
                    </p:spPr>
                  </p:pic>
                </p:oleObj>
              </mc:Fallback>
            </mc:AlternateContent>
          </a:graphicData>
        </a:graphic>
      </p:graphicFrame>
      <p:sp>
        <p:nvSpPr>
          <p:cNvPr id="10" name="Прямоугольник 9"/>
          <p:cNvSpPr/>
          <p:nvPr/>
        </p:nvSpPr>
        <p:spPr>
          <a:xfrm>
            <a:off x="306139" y="3591690"/>
            <a:ext cx="10009113" cy="584775"/>
          </a:xfrm>
          <a:prstGeom prst="rect">
            <a:avLst/>
          </a:prstGeom>
        </p:spPr>
        <p:txBody>
          <a:bodyPr wrap="square">
            <a:spAutoFit/>
          </a:bodyPr>
          <a:lstStyle/>
          <a:p>
            <a:pPr marL="0" marR="0" lvl="0" indent="0" algn="l" defTabSz="995690" rtl="0" eaLnBrk="1" fontAlgn="auto" latinLnBrk="0" hangingPunct="1">
              <a:lnSpc>
                <a:spcPct val="100000"/>
              </a:lnSpc>
              <a:spcBef>
                <a:spcPts val="0"/>
              </a:spcBef>
              <a:spcAft>
                <a:spcPts val="0"/>
              </a:spcAft>
              <a:buClrTx/>
              <a:buSzTx/>
              <a:buFontTx/>
              <a:buNone/>
              <a:tabLst/>
              <a:defRPr/>
            </a:pPr>
            <a:r>
              <a:rPr kumimoji="0" lang="en-US" sz="3200" b="0" i="1" u="none" strike="noStrike" kern="1200" cap="none" spc="0" normalizeH="0" baseline="0" noProof="0" dirty="0" err="1" smtClean="0">
                <a:ln>
                  <a:noFill/>
                </a:ln>
                <a:solidFill>
                  <a:srgbClr val="183667"/>
                </a:solidFill>
                <a:effectLst/>
                <a:uLnTx/>
                <a:uFillTx/>
                <a:latin typeface="Times New Roman" panose="02020603050405020304" pitchFamily="18" charset="0"/>
                <a:ea typeface="Calibri" panose="020F0502020204030204" pitchFamily="34" charset="0"/>
                <a:cs typeface="+mn-cs"/>
              </a:rPr>
              <a:t>P</a:t>
            </a:r>
            <a:r>
              <a:rPr kumimoji="0" lang="en-US" sz="3200" b="0" i="1" u="none" strike="noStrike" kern="1200" cap="none" spc="0" normalizeH="0" baseline="30000" noProof="0" dirty="0" err="1" smtClean="0">
                <a:ln>
                  <a:noFill/>
                </a:ln>
                <a:solidFill>
                  <a:srgbClr val="183667"/>
                </a:solidFill>
                <a:effectLst/>
                <a:uLnTx/>
                <a:uFillTx/>
                <a:latin typeface="Times New Roman" panose="02020603050405020304" pitchFamily="18" charset="0"/>
                <a:ea typeface="Calibri" panose="020F0502020204030204" pitchFamily="34" charset="0"/>
                <a:cs typeface="+mn-cs"/>
              </a:rPr>
              <a:t>l</a:t>
            </a:r>
            <a:r>
              <a:rPr kumimoji="0" lang="en-US" sz="3200" b="0" i="1" u="none" strike="noStrike" kern="1200" cap="none" spc="0" normalizeH="0" baseline="-25000" noProof="0" dirty="0" err="1" smtClean="0">
                <a:ln>
                  <a:noFill/>
                </a:ln>
                <a:solidFill>
                  <a:srgbClr val="183667"/>
                </a:solidFill>
                <a:effectLst/>
                <a:uLnTx/>
                <a:uFillTx/>
                <a:latin typeface="Times New Roman" panose="02020603050405020304" pitchFamily="18" charset="0"/>
                <a:ea typeface="Calibri" panose="020F0502020204030204" pitchFamily="34" charset="0"/>
                <a:cs typeface="+mn-cs"/>
              </a:rPr>
              <a:t>ij</a:t>
            </a:r>
            <a:r>
              <a:rPr kumimoji="0" lang="en-US" sz="2000" b="0" i="0" u="none" strike="noStrike" kern="1200" cap="none" spc="0" normalizeH="0" baseline="0" noProof="0" dirty="0" smtClean="0">
                <a:ln>
                  <a:noFill/>
                </a:ln>
                <a:solidFill>
                  <a:srgbClr val="183667"/>
                </a:solidFill>
                <a:effectLst/>
                <a:uLnTx/>
                <a:uFillTx/>
                <a:latin typeface="Times New Roman" panose="02020603050405020304" pitchFamily="18" charset="0"/>
                <a:ea typeface="Calibri" panose="020F0502020204030204" pitchFamily="34" charset="0"/>
                <a:cs typeface="+mn-cs"/>
              </a:rPr>
              <a:t> </a:t>
            </a:r>
            <a:r>
              <a:rPr kumimoji="0" lang="ru-RU" sz="2000" b="0" i="0" u="none" strike="noStrike" kern="1200" cap="none" spc="0" normalizeH="0" baseline="0" noProof="0" dirty="0">
                <a:ln>
                  <a:noFill/>
                </a:ln>
                <a:solidFill>
                  <a:srgbClr val="183667"/>
                </a:solidFill>
                <a:effectLst/>
                <a:uLnTx/>
                <a:uFillTx/>
                <a:latin typeface="Times New Roman" panose="02020603050405020304" pitchFamily="18" charset="0"/>
                <a:ea typeface="Calibri" panose="020F0502020204030204" pitchFamily="34" charset="0"/>
                <a:cs typeface="+mn-cs"/>
              </a:rPr>
              <a:t>– значение нормированного </a:t>
            </a:r>
            <a:r>
              <a:rPr kumimoji="0" lang="en-US" sz="2000" b="0" i="0" u="none" strike="noStrike" kern="1200" cap="none" spc="0" normalizeH="0" baseline="0" noProof="0" dirty="0">
                <a:ln>
                  <a:noFill/>
                </a:ln>
                <a:solidFill>
                  <a:srgbClr val="183667"/>
                </a:solidFill>
                <a:effectLst/>
                <a:uLnTx/>
                <a:uFillTx/>
                <a:latin typeface="Times New Roman" panose="02020603050405020304" pitchFamily="18" charset="0"/>
                <a:ea typeface="Calibri" panose="020F0502020204030204" pitchFamily="34" charset="0"/>
                <a:cs typeface="+mn-cs"/>
              </a:rPr>
              <a:t>j</a:t>
            </a:r>
            <a:r>
              <a:rPr kumimoji="0" lang="ru-RU" sz="2000" b="0" i="0" u="none" strike="noStrike" kern="1200" cap="none" spc="0" normalizeH="0" baseline="0" noProof="0" dirty="0">
                <a:ln>
                  <a:noFill/>
                </a:ln>
                <a:solidFill>
                  <a:srgbClr val="183667"/>
                </a:solidFill>
                <a:effectLst/>
                <a:uLnTx/>
                <a:uFillTx/>
                <a:latin typeface="Times New Roman" panose="02020603050405020304" pitchFamily="18" charset="0"/>
                <a:ea typeface="Calibri" panose="020F0502020204030204" pitchFamily="34" charset="0"/>
                <a:cs typeface="+mn-cs"/>
              </a:rPr>
              <a:t>-го показателя </a:t>
            </a:r>
            <a:r>
              <a:rPr kumimoji="0" lang="en-US" sz="2000" b="0" i="0" u="none" strike="noStrike" kern="1200" cap="none" spc="0" normalizeH="0" baseline="0" noProof="0" dirty="0" err="1">
                <a:ln>
                  <a:noFill/>
                </a:ln>
                <a:solidFill>
                  <a:srgbClr val="183667"/>
                </a:solidFill>
                <a:effectLst/>
                <a:uLnTx/>
                <a:uFillTx/>
                <a:latin typeface="Times New Roman" panose="02020603050405020304" pitchFamily="18" charset="0"/>
                <a:ea typeface="Calibri" panose="020F0502020204030204" pitchFamily="34" charset="0"/>
                <a:cs typeface="+mn-cs"/>
              </a:rPr>
              <a:t>i</a:t>
            </a:r>
            <a:r>
              <a:rPr kumimoji="0" lang="ru-RU" sz="2000" b="0" i="0" u="none" strike="noStrike" kern="1200" cap="none" spc="0" normalizeH="0" baseline="0" noProof="0" dirty="0">
                <a:ln>
                  <a:noFill/>
                </a:ln>
                <a:solidFill>
                  <a:srgbClr val="183667"/>
                </a:solidFill>
                <a:effectLst/>
                <a:uLnTx/>
                <a:uFillTx/>
                <a:latin typeface="Times New Roman" panose="02020603050405020304" pitchFamily="18" charset="0"/>
                <a:ea typeface="Calibri" panose="020F0502020204030204" pitchFamily="34" charset="0"/>
                <a:cs typeface="+mn-cs"/>
              </a:rPr>
              <a:t>-ой организации для </a:t>
            </a:r>
            <a:r>
              <a:rPr kumimoji="0" lang="en-US" sz="2000" b="0" i="0" u="none" strike="noStrike" kern="1200" cap="none" spc="0" normalizeH="0" baseline="0" noProof="0" dirty="0">
                <a:ln>
                  <a:noFill/>
                </a:ln>
                <a:solidFill>
                  <a:srgbClr val="183667"/>
                </a:solidFill>
                <a:effectLst/>
                <a:uLnTx/>
                <a:uFillTx/>
                <a:latin typeface="Times New Roman" panose="02020603050405020304" pitchFamily="18" charset="0"/>
                <a:ea typeface="Calibri" panose="020F0502020204030204" pitchFamily="34" charset="0"/>
                <a:cs typeface="+mn-cs"/>
              </a:rPr>
              <a:t>l </a:t>
            </a:r>
            <a:r>
              <a:rPr kumimoji="0" lang="ru-RU" sz="2000" b="0" i="0" u="none" strike="noStrike" kern="1200" cap="none" spc="0" normalizeH="0" baseline="0" noProof="0" dirty="0">
                <a:ln>
                  <a:noFill/>
                </a:ln>
                <a:solidFill>
                  <a:srgbClr val="183667"/>
                </a:solidFill>
                <a:effectLst/>
                <a:uLnTx/>
                <a:uFillTx/>
                <a:latin typeface="Times New Roman" panose="02020603050405020304" pitchFamily="18" charset="0"/>
                <a:ea typeface="Calibri" panose="020F0502020204030204" pitchFamily="34" charset="0"/>
                <a:cs typeface="+mn-cs"/>
              </a:rPr>
              <a:t>– </a:t>
            </a:r>
            <a:r>
              <a:rPr kumimoji="0" lang="ru-RU" sz="2000" b="0" i="0" u="none" strike="noStrike" kern="1200" cap="none" spc="0" normalizeH="0" baseline="0" noProof="0" dirty="0" smtClean="0">
                <a:ln>
                  <a:noFill/>
                </a:ln>
                <a:solidFill>
                  <a:srgbClr val="183667"/>
                </a:solidFill>
                <a:effectLst/>
                <a:uLnTx/>
                <a:uFillTx/>
                <a:latin typeface="Times New Roman" panose="02020603050405020304" pitchFamily="18" charset="0"/>
                <a:ea typeface="Calibri" panose="020F0502020204030204" pitchFamily="34" charset="0"/>
                <a:cs typeface="+mn-cs"/>
              </a:rPr>
              <a:t>ой компетенции.</a:t>
            </a:r>
            <a:endParaRPr kumimoji="0" lang="ru-RU" sz="2000" b="0" i="0" u="none" strike="noStrike" kern="1200" cap="none" spc="0" normalizeH="0" baseline="0" noProof="0" dirty="0">
              <a:ln>
                <a:noFill/>
              </a:ln>
              <a:solidFill>
                <a:srgbClr val="183667"/>
              </a:solidFill>
              <a:effectLst/>
              <a:uLnTx/>
              <a:uFillTx/>
              <a:latin typeface="DINPro-Medium"/>
              <a:ea typeface="+mn-ea"/>
              <a:cs typeface="+mn-cs"/>
            </a:endParaRPr>
          </a:p>
        </p:txBody>
      </p:sp>
      <p:graphicFrame>
        <p:nvGraphicFramePr>
          <p:cNvPr id="11" name="Объект 10"/>
          <p:cNvGraphicFramePr>
            <a:graphicFrameLocks noChangeAspect="1"/>
          </p:cNvGraphicFramePr>
          <p:nvPr>
            <p:extLst/>
          </p:nvPr>
        </p:nvGraphicFramePr>
        <p:xfrm>
          <a:off x="1242244" y="4248521"/>
          <a:ext cx="2598101" cy="1012819"/>
        </p:xfrm>
        <a:graphic>
          <a:graphicData uri="http://schemas.openxmlformats.org/presentationml/2006/ole">
            <mc:AlternateContent xmlns:mc="http://schemas.openxmlformats.org/markup-compatibility/2006">
              <mc:Choice xmlns:v="urn:schemas-microsoft-com:vml" Requires="v">
                <p:oleObj spid="_x0000_s4167" name="Equation" r:id="rId6" imgW="1117115" imgH="444307" progId="Equation.DSMT4">
                  <p:embed/>
                </p:oleObj>
              </mc:Choice>
              <mc:Fallback>
                <p:oleObj name="Equation" r:id="rId6" imgW="1117115" imgH="444307" progId="Equation.DSMT4">
                  <p:embed/>
                  <p:pic>
                    <p:nvPicPr>
                      <p:cNvPr id="11" name="Объект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42244" y="4248521"/>
                        <a:ext cx="2598101" cy="1012819"/>
                      </a:xfrm>
                      <a:prstGeom prst="rect">
                        <a:avLst/>
                      </a:prstGeom>
                      <a:noFill/>
                    </p:spPr>
                  </p:pic>
                </p:oleObj>
              </mc:Fallback>
            </mc:AlternateContent>
          </a:graphicData>
        </a:graphic>
      </p:graphicFrame>
      <p:sp>
        <p:nvSpPr>
          <p:cNvPr id="12" name="Прямоугольник 11"/>
          <p:cNvSpPr/>
          <p:nvPr/>
        </p:nvSpPr>
        <p:spPr>
          <a:xfrm>
            <a:off x="306138" y="6163891"/>
            <a:ext cx="8496945" cy="1015663"/>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ru-RU" sz="2000" b="0" i="0" u="none" strike="noStrike" kern="1200" cap="none" spc="0" normalizeH="0" baseline="0" noProof="0" dirty="0" smtClean="0">
                <a:ln>
                  <a:noFill/>
                </a:ln>
                <a:solidFill>
                  <a:srgbClr val="183667"/>
                </a:solidFill>
                <a:effectLst/>
                <a:uLnTx/>
                <a:uFillTx/>
                <a:latin typeface="DINPro-Medium"/>
                <a:ea typeface="+mn-ea"/>
                <a:cs typeface="+mn-cs"/>
              </a:rPr>
              <a:t> </a:t>
            </a:r>
            <a:r>
              <a:rPr kumimoji="0" lang="en-US" sz="2400" b="0" i="0" u="none" strike="noStrike" kern="1200" cap="none" spc="0" normalizeH="0" baseline="0" noProof="0" dirty="0" smtClean="0">
                <a:ln>
                  <a:noFill/>
                </a:ln>
                <a:solidFill>
                  <a:srgbClr val="183667"/>
                </a:solidFill>
                <a:effectLst/>
                <a:uLnTx/>
                <a:uFillTx/>
                <a:latin typeface="DINPro-Bold"/>
                <a:ea typeface="+mn-ea"/>
                <a:cs typeface="+mn-cs"/>
              </a:rPr>
              <a:t>I</a:t>
            </a:r>
            <a:r>
              <a:rPr kumimoji="0" lang="en-US" sz="2400" b="0" i="0" u="none" strike="noStrike" kern="1200" cap="none" spc="0" normalizeH="0" baseline="30000" noProof="0" dirty="0" smtClean="0">
                <a:ln>
                  <a:noFill/>
                </a:ln>
                <a:solidFill>
                  <a:srgbClr val="183667"/>
                </a:solidFill>
                <a:effectLst/>
                <a:uLnTx/>
                <a:uFillTx/>
                <a:latin typeface="DINPro-Bold"/>
                <a:ea typeface="+mn-ea"/>
                <a:cs typeface="+mn-cs"/>
              </a:rPr>
              <a:t>l</a:t>
            </a:r>
            <a:r>
              <a:rPr kumimoji="0" lang="ru-RU" sz="2000" b="0" i="0" u="none" strike="noStrike" kern="1200" cap="none" spc="0" normalizeH="0" baseline="30000" noProof="0" dirty="0" smtClean="0">
                <a:ln>
                  <a:noFill/>
                </a:ln>
                <a:solidFill>
                  <a:srgbClr val="183667"/>
                </a:solidFill>
                <a:effectLst/>
                <a:uLnTx/>
                <a:uFillTx/>
                <a:latin typeface="DINPro-Medium"/>
                <a:ea typeface="+mn-ea"/>
                <a:cs typeface="+mn-cs"/>
              </a:rPr>
              <a:t> </a:t>
            </a:r>
            <a:r>
              <a:rPr kumimoji="0" lang="ru-RU" sz="2000" b="0" i="0" u="none" strike="noStrike" kern="1200" cap="none" spc="0" normalizeH="0" baseline="0" noProof="0" dirty="0" smtClean="0">
                <a:ln>
                  <a:noFill/>
                </a:ln>
                <a:solidFill>
                  <a:srgbClr val="183667"/>
                </a:solidFill>
                <a:effectLst/>
                <a:uLnTx/>
                <a:uFillTx/>
                <a:latin typeface="DINPro-Medium"/>
                <a:ea typeface="+mn-ea"/>
                <a:cs typeface="+mn-cs"/>
              </a:rPr>
              <a:t>– индикатор для индекса </a:t>
            </a:r>
            <a:r>
              <a:rPr kumimoji="0" lang="en-US" sz="2000" b="0" i="0" u="none" strike="noStrike" kern="1200" cap="none" spc="0" normalizeH="0" baseline="0" noProof="0" dirty="0" smtClean="0">
                <a:ln>
                  <a:noFill/>
                </a:ln>
                <a:solidFill>
                  <a:srgbClr val="183667"/>
                </a:solidFill>
                <a:effectLst/>
                <a:uLnTx/>
                <a:uFillTx/>
                <a:latin typeface="DINPro-Medium"/>
                <a:ea typeface="+mn-ea"/>
                <a:cs typeface="+mn-cs"/>
              </a:rPr>
              <a:t>l-</a:t>
            </a:r>
            <a:r>
              <a:rPr kumimoji="0" lang="ru-RU" sz="2000" b="0" i="0" u="none" strike="noStrike" kern="1200" cap="none" spc="0" normalizeH="0" baseline="0" noProof="0" dirty="0" smtClean="0">
                <a:ln>
                  <a:noFill/>
                </a:ln>
                <a:solidFill>
                  <a:srgbClr val="183667"/>
                </a:solidFill>
                <a:effectLst/>
                <a:uLnTx/>
                <a:uFillTx/>
                <a:latin typeface="DINPro-Medium"/>
                <a:ea typeface="+mn-ea"/>
                <a:cs typeface="+mn-cs"/>
              </a:rPr>
              <a:t>компетенции - </a:t>
            </a:r>
            <a:r>
              <a:rPr kumimoji="0" lang="ru-RU" sz="6000" b="0" i="0" u="none" strike="noStrike" kern="1200" cap="none" spc="0" normalizeH="0" baseline="0" noProof="0" dirty="0" smtClean="0">
                <a:ln>
                  <a:noFill/>
                </a:ln>
                <a:solidFill>
                  <a:srgbClr val="183667"/>
                </a:solidFill>
                <a:effectLst/>
                <a:uLnTx/>
                <a:uFillTx/>
                <a:latin typeface="DINPro-Bold"/>
                <a:ea typeface="+mn-ea"/>
                <a:cs typeface="+mn-cs"/>
              </a:rPr>
              <a:t>?</a:t>
            </a:r>
            <a:endParaRPr kumimoji="0" lang="ru-RU" altLang="ru-RU" sz="2000" b="0" i="0" u="none" strike="noStrike" kern="1200" cap="none" spc="0" normalizeH="0" baseline="0" noProof="0" dirty="0">
              <a:ln>
                <a:noFill/>
              </a:ln>
              <a:solidFill>
                <a:srgbClr val="183667"/>
              </a:solidFill>
              <a:effectLst/>
              <a:uLnTx/>
              <a:uFillTx/>
              <a:latin typeface="DINPro-Bold"/>
              <a:ea typeface="+mn-ea"/>
              <a:cs typeface="+mn-cs"/>
            </a:endParaRPr>
          </a:p>
        </p:txBody>
      </p:sp>
      <p:pic>
        <p:nvPicPr>
          <p:cNvPr id="13" name="Рисунок 12" descr="рис4.png"/>
          <p:cNvPicPr>
            <a:picLocks noChangeAspect="1"/>
          </p:cNvPicPr>
          <p:nvPr/>
        </p:nvPicPr>
        <p:blipFill>
          <a:blip r:embed="rId8" cstate="print"/>
          <a:stretch>
            <a:fillRect/>
          </a:stretch>
        </p:blipFill>
        <p:spPr>
          <a:xfrm>
            <a:off x="0" y="359103"/>
            <a:ext cx="2883414" cy="722377"/>
          </a:xfrm>
          <a:prstGeom prst="rect">
            <a:avLst/>
          </a:prstGeom>
        </p:spPr>
      </p:pic>
      <p:sp>
        <p:nvSpPr>
          <p:cNvPr id="14" name="Заголовок 1"/>
          <p:cNvSpPr txBox="1">
            <a:spLocks/>
          </p:cNvSpPr>
          <p:nvPr/>
        </p:nvSpPr>
        <p:spPr>
          <a:xfrm>
            <a:off x="3386515" y="180231"/>
            <a:ext cx="697227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cs typeface="Times New Roman" panose="02020603050405020304" pitchFamily="18" charset="0"/>
              </a:rPr>
              <a:t>Индекс ЦКАН</a:t>
            </a:r>
            <a:endParaRPr lang="ru-RU" sz="2400" b="1" dirty="0"/>
          </a:p>
        </p:txBody>
      </p:sp>
    </p:spTree>
    <p:extLst>
      <p:ext uri="{BB962C8B-B14F-4D97-AF65-F5344CB8AC3E}">
        <p14:creationId xmlns:p14="http://schemas.microsoft.com/office/powerpoint/2010/main" val="3687229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1170236" y="2556495"/>
            <a:ext cx="8181392" cy="1512168"/>
          </a:xfrm>
        </p:spPr>
        <p:txBody>
          <a:bodyPr lIns="0" tIns="0" anchor="t">
            <a:noAutofit/>
          </a:bodyPr>
          <a:lstStyle/>
          <a:p>
            <a:pPr algn="r"/>
            <a:r>
              <a:rPr lang="ru-RU" sz="4000" dirty="0" smtClean="0"/>
              <a:t>СПАСИБО ЗА ВНИМАНИЕ!</a:t>
            </a:r>
            <a:endParaRPr lang="ru-RU" sz="4000" dirty="0"/>
          </a:p>
        </p:txBody>
      </p:sp>
      <p:pic>
        <p:nvPicPr>
          <p:cNvPr id="5" name="Рисунок 4" descr="рис4.png"/>
          <p:cNvPicPr>
            <a:picLocks noChangeAspect="1"/>
          </p:cNvPicPr>
          <p:nvPr/>
        </p:nvPicPr>
        <p:blipFill>
          <a:blip r:embed="rId2" cstate="print"/>
          <a:stretch>
            <a:fillRect/>
          </a:stretch>
        </p:blipFill>
        <p:spPr>
          <a:xfrm>
            <a:off x="0" y="4895606"/>
            <a:ext cx="2883414" cy="722377"/>
          </a:xfrm>
          <a:prstGeom prst="rect">
            <a:avLst/>
          </a:prstGeom>
        </p:spPr>
      </p:pic>
      <p:pic>
        <p:nvPicPr>
          <p:cNvPr id="8" name="Рисунок 7" descr="рис5.png"/>
          <p:cNvPicPr>
            <a:picLocks noChangeAspect="1"/>
          </p:cNvPicPr>
          <p:nvPr/>
        </p:nvPicPr>
        <p:blipFill>
          <a:blip r:embed="rId3" cstate="print"/>
          <a:stretch>
            <a:fillRect/>
          </a:stretch>
        </p:blipFill>
        <p:spPr>
          <a:xfrm>
            <a:off x="522164" y="5906353"/>
            <a:ext cx="2376264" cy="682590"/>
          </a:xfrm>
          <a:prstGeom prst="rect">
            <a:avLst/>
          </a:prstGeom>
        </p:spPr>
      </p:pic>
      <p:sp>
        <p:nvSpPr>
          <p:cNvPr id="9" name="Номер слайда 8"/>
          <p:cNvSpPr>
            <a:spLocks noGrp="1"/>
          </p:cNvSpPr>
          <p:nvPr>
            <p:ph type="sldNum" sz="quarter" idx="12"/>
          </p:nvPr>
        </p:nvSpPr>
        <p:spPr/>
        <p:txBody>
          <a:bodyPr/>
          <a:lstStyle/>
          <a:p>
            <a:fld id="{32223321-06EE-4827-8D66-06E485E7992A}" type="slidenum">
              <a:rPr lang="ru-RU" smtClean="0"/>
              <a:pPr/>
              <a:t>19</a:t>
            </a:fld>
            <a:endParaRPr lang="ru-RU"/>
          </a:p>
        </p:txBody>
      </p:sp>
    </p:spTree>
    <p:extLst>
      <p:ext uri="{BB962C8B-B14F-4D97-AF65-F5344CB8AC3E}">
        <p14:creationId xmlns:p14="http://schemas.microsoft.com/office/powerpoint/2010/main" val="1642699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txBox="1">
            <a:spLocks/>
          </p:cNvSpPr>
          <p:nvPr/>
        </p:nvSpPr>
        <p:spPr>
          <a:xfrm>
            <a:off x="205657" y="1620391"/>
            <a:ext cx="10153128" cy="5478970"/>
          </a:xfrm>
          <a:prstGeom prst="rect">
            <a:avLst/>
          </a:prstGeom>
          <a:solidFill>
            <a:schemeClr val="tx1">
              <a:lumMod val="20000"/>
              <a:lumOff val="80000"/>
            </a:schemeClr>
          </a:solidFill>
        </p:spPr>
        <p:txBody>
          <a:bodyPr vert="horz" lIns="99569" tIns="49785" rIns="99569" bIns="49785" rtlCol="0">
            <a:normAutofit lnSpcReduction="10000"/>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lnSpc>
                <a:spcPct val="150000"/>
              </a:lnSpc>
              <a:spcBef>
                <a:spcPts val="0"/>
              </a:spcBef>
            </a:pPr>
            <a:r>
              <a:rPr lang="ru-RU" sz="1800" b="1" dirty="0"/>
              <a:t>Квалификация</a:t>
            </a:r>
          </a:p>
          <a:p>
            <a:pPr marL="360000" indent="0" algn="just">
              <a:lnSpc>
                <a:spcPct val="150000"/>
              </a:lnSpc>
              <a:spcBef>
                <a:spcPts val="0"/>
              </a:spcBef>
              <a:spcAft>
                <a:spcPts val="1800"/>
              </a:spcAft>
              <a:buNone/>
            </a:pPr>
            <a:r>
              <a:rPr lang="ru-RU" sz="1800" dirty="0"/>
              <a:t>соответствие субъекта деятельности предъявляемым требованиям, определяемое по результатам выполнения специально разработанных квалификационных шкал и требований или тестов к </a:t>
            </a:r>
            <a:r>
              <a:rPr lang="ru-RU" sz="1800" dirty="0" smtClean="0"/>
              <a:t>ним; совокупность подтвержденных знаний, умений, навыков </a:t>
            </a:r>
            <a:endParaRPr lang="ru-RU" sz="1800" dirty="0"/>
          </a:p>
          <a:p>
            <a:pPr algn="just">
              <a:lnSpc>
                <a:spcPct val="150000"/>
              </a:lnSpc>
              <a:spcBef>
                <a:spcPts val="0"/>
              </a:spcBef>
            </a:pPr>
            <a:r>
              <a:rPr lang="ru-RU" sz="2400" b="1" dirty="0"/>
              <a:t>Компетенция</a:t>
            </a:r>
          </a:p>
          <a:p>
            <a:pPr marL="360000" indent="0" algn="just">
              <a:lnSpc>
                <a:spcPct val="150000"/>
              </a:lnSpc>
              <a:spcBef>
                <a:spcPts val="0"/>
              </a:spcBef>
              <a:spcAft>
                <a:spcPts val="1800"/>
              </a:spcAft>
              <a:buNone/>
            </a:pPr>
            <a:r>
              <a:rPr lang="ru-RU" sz="1800" dirty="0" smtClean="0"/>
              <a:t>совокупность требований к способности субъекта по отношению к требованиям в различных сферах деятельности; требования, которые </a:t>
            </a:r>
            <a:r>
              <a:rPr lang="ru-RU" sz="1800" dirty="0"/>
              <a:t>выдвигаются к субъекту деятельности.</a:t>
            </a:r>
          </a:p>
          <a:p>
            <a:pPr algn="just">
              <a:lnSpc>
                <a:spcPct val="150000"/>
              </a:lnSpc>
              <a:spcBef>
                <a:spcPts val="0"/>
              </a:spcBef>
            </a:pPr>
            <a:r>
              <a:rPr lang="ru-RU" sz="1800" b="1" dirty="0"/>
              <a:t>Компетентность</a:t>
            </a:r>
          </a:p>
          <a:p>
            <a:pPr marL="360000" indent="0" algn="just">
              <a:lnSpc>
                <a:spcPct val="150000"/>
              </a:lnSpc>
              <a:spcBef>
                <a:spcPts val="0"/>
              </a:spcBef>
              <a:spcAft>
                <a:spcPts val="1800"/>
              </a:spcAft>
              <a:buNone/>
            </a:pPr>
            <a:r>
              <a:rPr lang="ru-RU" sz="1800" dirty="0" smtClean="0"/>
              <a:t>уровень компетенций; соответствие </a:t>
            </a:r>
            <a:r>
              <a:rPr lang="ru-RU" sz="1800" dirty="0"/>
              <a:t>субъекта деятельности предъявленным требованиям, определяемое обычно по результатам его </a:t>
            </a:r>
            <a:r>
              <a:rPr lang="ru-RU" sz="1800" dirty="0" smtClean="0"/>
              <a:t>деятельности (знания, умения, навыки).</a:t>
            </a:r>
            <a:endParaRPr lang="ru-RU" sz="1800" dirty="0"/>
          </a:p>
        </p:txBody>
      </p:sp>
      <p:sp>
        <p:nvSpPr>
          <p:cNvPr id="5" name="Заголовок 1"/>
          <p:cNvSpPr>
            <a:spLocks noGrp="1"/>
          </p:cNvSpPr>
          <p:nvPr>
            <p:ph type="title"/>
          </p:nvPr>
        </p:nvSpPr>
        <p:spPr>
          <a:xfrm>
            <a:off x="3186460" y="252239"/>
            <a:ext cx="6972270" cy="722377"/>
          </a:xfrm>
        </p:spPr>
        <p:txBody>
          <a:bodyPr>
            <a:noAutofit/>
          </a:bodyPr>
          <a:lstStyle/>
          <a:p>
            <a:r>
              <a:rPr lang="ru-RU" sz="2400" b="1" dirty="0" smtClean="0">
                <a:cs typeface="Times New Roman" panose="02020603050405020304" pitchFamily="18" charset="0"/>
              </a:rPr>
              <a:t>Определения</a:t>
            </a:r>
            <a:endParaRPr lang="ru-RU" sz="2400" b="1" dirty="0"/>
          </a:p>
        </p:txBody>
      </p:sp>
      <p:pic>
        <p:nvPicPr>
          <p:cNvPr id="6" name="Рисунок 5" descr="рис4.png"/>
          <p:cNvPicPr>
            <a:picLocks noChangeAspect="1"/>
          </p:cNvPicPr>
          <p:nvPr/>
        </p:nvPicPr>
        <p:blipFill>
          <a:blip r:embed="rId3" cstate="print"/>
          <a:stretch>
            <a:fillRect/>
          </a:stretch>
        </p:blipFill>
        <p:spPr>
          <a:xfrm>
            <a:off x="0" y="359103"/>
            <a:ext cx="2883414" cy="722377"/>
          </a:xfrm>
          <a:prstGeom prst="rect">
            <a:avLst/>
          </a:prstGeom>
        </p:spPr>
      </p:pic>
    </p:spTree>
    <p:extLst>
      <p:ext uri="{BB962C8B-B14F-4D97-AF65-F5344CB8AC3E}">
        <p14:creationId xmlns:p14="http://schemas.microsoft.com/office/powerpoint/2010/main" val="2291841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2"/>
          <p:cNvSpPr txBox="1">
            <a:spLocks/>
          </p:cNvSpPr>
          <p:nvPr/>
        </p:nvSpPr>
        <p:spPr>
          <a:xfrm>
            <a:off x="234132" y="1620391"/>
            <a:ext cx="10153128" cy="5478970"/>
          </a:xfrm>
          <a:prstGeom prst="rect">
            <a:avLst/>
          </a:prstGeom>
          <a:solidFill>
            <a:schemeClr val="tx1">
              <a:lumMod val="20000"/>
              <a:lumOff val="80000"/>
            </a:schemeClr>
          </a:solidFill>
        </p:spPr>
        <p:txBody>
          <a:bodyPr vert="horz" lIns="99569" tIns="49785" rIns="99569" bIns="49785" rtlCol="0">
            <a:norm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lnSpc>
                <a:spcPct val="120000"/>
              </a:lnSpc>
              <a:spcBef>
                <a:spcPts val="0"/>
              </a:spcBef>
              <a:spcAft>
                <a:spcPts val="1200"/>
              </a:spcAft>
            </a:pPr>
            <a:r>
              <a:rPr lang="ru-RU" sz="1800" dirty="0"/>
              <a:t>Центр </a:t>
            </a:r>
            <a:r>
              <a:rPr lang="ru-RU" sz="1800" dirty="0" smtClean="0"/>
              <a:t>компетенции (План деятельности НИЦ) </a:t>
            </a:r>
            <a:r>
              <a:rPr lang="ru-RU" sz="1800" dirty="0"/>
              <a:t>- подразделение научной организации (научная школа), являющееся центром сбора, систематизации, распространения и приумножения знаний и эффективных практик по одному или нескольким основным направлениям деятельности научной </a:t>
            </a:r>
            <a:r>
              <a:rPr lang="ru-RU" sz="1800" dirty="0" smtClean="0"/>
              <a:t>организации.</a:t>
            </a:r>
            <a:endParaRPr lang="ru-RU" sz="1800" dirty="0">
              <a:ea typeface="Calibri" panose="020F0502020204030204" pitchFamily="34" charset="0"/>
              <a:cs typeface="Times New Roman" panose="02020603050405020304" pitchFamily="18" charset="0"/>
            </a:endParaRPr>
          </a:p>
          <a:p>
            <a:pPr algn="just">
              <a:lnSpc>
                <a:spcPct val="120000"/>
              </a:lnSpc>
              <a:spcBef>
                <a:spcPts val="0"/>
              </a:spcBef>
              <a:spcAft>
                <a:spcPts val="1200"/>
              </a:spcAft>
            </a:pPr>
            <a:r>
              <a:rPr lang="ru-RU" sz="1800" b="1" dirty="0" smtClean="0">
                <a:solidFill>
                  <a:srgbClr val="FF0000"/>
                </a:solidFill>
              </a:rPr>
              <a:t>Центр </a:t>
            </a:r>
            <a:r>
              <a:rPr lang="ru-RU" sz="1800" b="1" dirty="0">
                <a:solidFill>
                  <a:srgbClr val="FF0000"/>
                </a:solidFill>
              </a:rPr>
              <a:t>компетенций авиационной науки (</a:t>
            </a:r>
            <a:r>
              <a:rPr lang="ru-RU" sz="1800" b="1" dirty="0" smtClean="0">
                <a:solidFill>
                  <a:srgbClr val="FF0000"/>
                </a:solidFill>
              </a:rPr>
              <a:t>ЦКАН</a:t>
            </a:r>
            <a:r>
              <a:rPr lang="ru-RU" sz="1800" b="1" dirty="0">
                <a:solidFill>
                  <a:srgbClr val="FF0000"/>
                </a:solidFill>
              </a:rPr>
              <a:t>)</a:t>
            </a:r>
            <a:r>
              <a:rPr lang="ru-RU" sz="1800" dirty="0">
                <a:solidFill>
                  <a:srgbClr val="FF0000"/>
                </a:solidFill>
              </a:rPr>
              <a:t> </a:t>
            </a:r>
            <a:r>
              <a:rPr lang="ru-RU" sz="1800" dirty="0"/>
              <a:t>– </a:t>
            </a:r>
            <a:r>
              <a:rPr lang="ru-RU" sz="1800" dirty="0">
                <a:ea typeface="Calibri" panose="020F0502020204030204" pitchFamily="34" charset="0"/>
                <a:cs typeface="Times New Roman" panose="02020603050405020304" pitchFamily="18" charset="0"/>
              </a:rPr>
              <a:t>организационная единица управления компании (организации, предприятия), которая осуществляет деятельность и получает конкурентоспособные результаты по накоплению, систематизации, развитию, обучению и практическому применению </a:t>
            </a:r>
            <a:r>
              <a:rPr lang="ru-RU" sz="1800" b="1" dirty="0">
                <a:ea typeface="Calibri" panose="020F0502020204030204" pitchFamily="34" charset="0"/>
                <a:cs typeface="Times New Roman" panose="02020603050405020304" pitchFamily="18" charset="0"/>
              </a:rPr>
              <a:t>компетенций компании </a:t>
            </a:r>
            <a:r>
              <a:rPr lang="ru-RU" sz="1800" dirty="0">
                <a:ea typeface="Calibri" panose="020F0502020204030204" pitchFamily="34" charset="0"/>
                <a:cs typeface="Times New Roman" panose="02020603050405020304" pitchFamily="18" charset="0"/>
              </a:rPr>
              <a:t>(организации, предприятия) в авиационной науке и смежных с ней областях</a:t>
            </a:r>
            <a:r>
              <a:rPr lang="ru-RU" sz="1800" dirty="0" smtClean="0">
                <a:ea typeface="Calibri" panose="020F0502020204030204" pitchFamily="34" charset="0"/>
                <a:cs typeface="Times New Roman" panose="02020603050405020304" pitchFamily="18" charset="0"/>
              </a:rPr>
              <a:t>.</a:t>
            </a:r>
          </a:p>
          <a:p>
            <a:pPr algn="just">
              <a:lnSpc>
                <a:spcPct val="120000"/>
              </a:lnSpc>
              <a:spcBef>
                <a:spcPts val="0"/>
              </a:spcBef>
              <a:spcAft>
                <a:spcPts val="1200"/>
              </a:spcAft>
            </a:pPr>
            <a:r>
              <a:rPr lang="ru-RU" sz="1800" b="1" dirty="0" smtClean="0">
                <a:ea typeface="Calibri" panose="020F0502020204030204" pitchFamily="34" charset="0"/>
                <a:cs typeface="Times New Roman" panose="02020603050405020304" pitchFamily="18" charset="0"/>
              </a:rPr>
              <a:t>Компетенция </a:t>
            </a:r>
            <a:r>
              <a:rPr lang="ru-RU" sz="1800" b="1" dirty="0">
                <a:ea typeface="Calibri" panose="020F0502020204030204" pitchFamily="34" charset="0"/>
                <a:cs typeface="Times New Roman" panose="02020603050405020304" pitchFamily="18" charset="0"/>
              </a:rPr>
              <a:t>компании</a:t>
            </a:r>
            <a:r>
              <a:rPr lang="ru-RU" sz="1800" dirty="0">
                <a:ea typeface="Calibri" panose="020F0502020204030204" pitchFamily="34" charset="0"/>
                <a:cs typeface="Times New Roman" panose="02020603050405020304" pitchFamily="18" charset="0"/>
              </a:rPr>
              <a:t> </a:t>
            </a:r>
            <a:r>
              <a:rPr lang="ru-RU" sz="1800" dirty="0">
                <a:solidFill>
                  <a:srgbClr val="333333"/>
                </a:solidFill>
                <a:ea typeface="Calibri" panose="020F0502020204030204" pitchFamily="34" charset="0"/>
              </a:rPr>
              <a:t>– </a:t>
            </a:r>
            <a:r>
              <a:rPr lang="ru-RU" sz="1800" dirty="0">
                <a:ea typeface="Calibri" panose="020F0502020204030204" pitchFamily="34" charset="0"/>
                <a:cs typeface="Times New Roman" panose="02020603050405020304" pitchFamily="18" charset="0"/>
              </a:rPr>
              <a:t>набор взаимосвязанных знаний и навыков специалистов – сотрудников компании, их профессиональных и личностных характеристик, а также набор технологий, материальных и не материальных ресурсов компании, обеспечивающий компании эффективное решение определенных задач, ситуаций.</a:t>
            </a:r>
            <a:endParaRPr lang="ru-RU" sz="1800" dirty="0" smtClean="0">
              <a:ea typeface="Calibri" panose="020F0502020204030204" pitchFamily="34" charset="0"/>
              <a:cs typeface="Times New Roman" panose="02020603050405020304" pitchFamily="18" charset="0"/>
            </a:endParaRPr>
          </a:p>
          <a:p>
            <a:pPr algn="just">
              <a:lnSpc>
                <a:spcPct val="120000"/>
              </a:lnSpc>
              <a:spcBef>
                <a:spcPts val="0"/>
              </a:spcBef>
              <a:spcAft>
                <a:spcPts val="1800"/>
              </a:spcAft>
            </a:pPr>
            <a:endParaRPr lang="ru-RU" sz="1200" dirty="0" smtClean="0"/>
          </a:p>
          <a:p>
            <a:pPr algn="just">
              <a:lnSpc>
                <a:spcPct val="120000"/>
              </a:lnSpc>
              <a:spcBef>
                <a:spcPts val="0"/>
              </a:spcBef>
              <a:spcAft>
                <a:spcPts val="1800"/>
              </a:spcAft>
            </a:pPr>
            <a:endParaRPr lang="ru-RU" sz="1200" dirty="0" smtClean="0"/>
          </a:p>
          <a:p>
            <a:pPr algn="just">
              <a:lnSpc>
                <a:spcPct val="120000"/>
              </a:lnSpc>
              <a:spcAft>
                <a:spcPts val="1800"/>
              </a:spcAft>
            </a:pPr>
            <a:endParaRPr lang="ru-RU" sz="1200" dirty="0"/>
          </a:p>
        </p:txBody>
      </p:sp>
      <p:pic>
        <p:nvPicPr>
          <p:cNvPr id="7" name="Рисунок 6" descr="рис4.png"/>
          <p:cNvPicPr>
            <a:picLocks noChangeAspect="1"/>
          </p:cNvPicPr>
          <p:nvPr/>
        </p:nvPicPr>
        <p:blipFill>
          <a:blip r:embed="rId3" cstate="print"/>
          <a:stretch>
            <a:fillRect/>
          </a:stretch>
        </p:blipFill>
        <p:spPr>
          <a:xfrm>
            <a:off x="0" y="359103"/>
            <a:ext cx="2883414" cy="722377"/>
          </a:xfrm>
          <a:prstGeom prst="rect">
            <a:avLst/>
          </a:prstGeom>
        </p:spPr>
      </p:pic>
      <p:sp>
        <p:nvSpPr>
          <p:cNvPr id="8" name="Заголовок 1"/>
          <p:cNvSpPr txBox="1">
            <a:spLocks/>
          </p:cNvSpPr>
          <p:nvPr/>
        </p:nvSpPr>
        <p:spPr>
          <a:xfrm>
            <a:off x="3386515" y="252239"/>
            <a:ext cx="697227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cs typeface="Times New Roman" panose="02020603050405020304" pitchFamily="18" charset="0"/>
              </a:rPr>
              <a:t>Общие понятия: Центр компетенции</a:t>
            </a:r>
            <a:endParaRPr lang="ru-RU" sz="2400" b="1" dirty="0"/>
          </a:p>
        </p:txBody>
      </p:sp>
      <p:sp>
        <p:nvSpPr>
          <p:cNvPr id="9" name="Объект 2"/>
          <p:cNvSpPr txBox="1">
            <a:spLocks/>
          </p:cNvSpPr>
          <p:nvPr/>
        </p:nvSpPr>
        <p:spPr>
          <a:xfrm>
            <a:off x="205657" y="1620391"/>
            <a:ext cx="10153128" cy="5478970"/>
          </a:xfrm>
          <a:prstGeom prst="rect">
            <a:avLst/>
          </a:prstGeom>
          <a:solidFill>
            <a:schemeClr val="tx1">
              <a:lumMod val="20000"/>
              <a:lumOff val="80000"/>
            </a:schemeClr>
          </a:solidFill>
        </p:spPr>
        <p:txBody>
          <a:bodyPr vert="horz" lIns="99569" tIns="49785" rIns="99569" bIns="49785" rtlCol="0">
            <a:normAutofit/>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lnSpc>
                <a:spcPct val="120000"/>
              </a:lnSpc>
              <a:spcBef>
                <a:spcPts val="0"/>
              </a:spcBef>
              <a:spcAft>
                <a:spcPts val="1200"/>
              </a:spcAft>
            </a:pPr>
            <a:r>
              <a:rPr lang="ru-RU" sz="1800" dirty="0"/>
              <a:t>Центр </a:t>
            </a:r>
            <a:r>
              <a:rPr lang="ru-RU" sz="1800" dirty="0" smtClean="0"/>
              <a:t>компетенции (План деятельности НИЦ) </a:t>
            </a:r>
            <a:r>
              <a:rPr lang="ru-RU" sz="1800" dirty="0"/>
              <a:t>- подразделение научной организации (научная школа), являющееся центром сбора, систематизации, распространения и приумножения знаний и эффективных практик по одному или нескольким основным направлениям деятельности научной </a:t>
            </a:r>
            <a:r>
              <a:rPr lang="ru-RU" sz="1800" dirty="0" smtClean="0"/>
              <a:t>организации.</a:t>
            </a:r>
            <a:endParaRPr lang="ru-RU" sz="1800" dirty="0">
              <a:ea typeface="Calibri" panose="020F0502020204030204" pitchFamily="34" charset="0"/>
              <a:cs typeface="Times New Roman" panose="02020603050405020304" pitchFamily="18" charset="0"/>
            </a:endParaRPr>
          </a:p>
          <a:p>
            <a:pPr algn="just">
              <a:lnSpc>
                <a:spcPct val="120000"/>
              </a:lnSpc>
              <a:spcBef>
                <a:spcPts val="0"/>
              </a:spcBef>
              <a:spcAft>
                <a:spcPts val="1200"/>
              </a:spcAft>
            </a:pPr>
            <a:r>
              <a:rPr lang="ru-RU" sz="1800" b="1" dirty="0" smtClean="0">
                <a:solidFill>
                  <a:srgbClr val="FF0000"/>
                </a:solidFill>
              </a:rPr>
              <a:t>Центр </a:t>
            </a:r>
            <a:r>
              <a:rPr lang="ru-RU" sz="1800" b="1" dirty="0">
                <a:solidFill>
                  <a:srgbClr val="FF0000"/>
                </a:solidFill>
              </a:rPr>
              <a:t>компетенций авиационной науки (</a:t>
            </a:r>
            <a:r>
              <a:rPr lang="ru-RU" sz="1800" b="1" dirty="0" smtClean="0">
                <a:solidFill>
                  <a:srgbClr val="FF0000"/>
                </a:solidFill>
              </a:rPr>
              <a:t>ЦКАН</a:t>
            </a:r>
            <a:r>
              <a:rPr lang="ru-RU" sz="1800" b="1" dirty="0">
                <a:solidFill>
                  <a:srgbClr val="FF0000"/>
                </a:solidFill>
              </a:rPr>
              <a:t>)</a:t>
            </a:r>
            <a:r>
              <a:rPr lang="ru-RU" sz="1800" dirty="0">
                <a:solidFill>
                  <a:srgbClr val="FF0000"/>
                </a:solidFill>
              </a:rPr>
              <a:t> </a:t>
            </a:r>
            <a:r>
              <a:rPr lang="ru-RU" sz="1800" dirty="0"/>
              <a:t>– </a:t>
            </a:r>
            <a:r>
              <a:rPr lang="ru-RU" sz="1800" dirty="0">
                <a:ea typeface="Calibri" panose="020F0502020204030204" pitchFamily="34" charset="0"/>
                <a:cs typeface="Times New Roman" panose="02020603050405020304" pitchFamily="18" charset="0"/>
              </a:rPr>
              <a:t>организационная единица управления компании (организации, предприятия), которая осуществляет деятельность и получает конкурентоспособные результаты по накоплению, систематизации, развитию, обучению и практическому применению </a:t>
            </a:r>
            <a:r>
              <a:rPr lang="ru-RU" sz="1800" b="1" dirty="0">
                <a:ea typeface="Calibri" panose="020F0502020204030204" pitchFamily="34" charset="0"/>
                <a:cs typeface="Times New Roman" panose="02020603050405020304" pitchFamily="18" charset="0"/>
              </a:rPr>
              <a:t>компетенций компании </a:t>
            </a:r>
            <a:r>
              <a:rPr lang="ru-RU" sz="1800" dirty="0">
                <a:ea typeface="Calibri" panose="020F0502020204030204" pitchFamily="34" charset="0"/>
                <a:cs typeface="Times New Roman" panose="02020603050405020304" pitchFamily="18" charset="0"/>
              </a:rPr>
              <a:t>(организации, предприятия) в авиационной науке и смежных с ней областях</a:t>
            </a:r>
            <a:r>
              <a:rPr lang="ru-RU" sz="1800" dirty="0" smtClean="0">
                <a:ea typeface="Calibri" panose="020F0502020204030204" pitchFamily="34" charset="0"/>
                <a:cs typeface="Times New Roman" panose="02020603050405020304" pitchFamily="18" charset="0"/>
              </a:rPr>
              <a:t>.</a:t>
            </a:r>
          </a:p>
          <a:p>
            <a:pPr algn="just">
              <a:lnSpc>
                <a:spcPct val="120000"/>
              </a:lnSpc>
              <a:spcBef>
                <a:spcPts val="0"/>
              </a:spcBef>
              <a:spcAft>
                <a:spcPts val="1200"/>
              </a:spcAft>
            </a:pPr>
            <a:r>
              <a:rPr lang="ru-RU" sz="1800" b="1" dirty="0" smtClean="0">
                <a:ea typeface="Calibri" panose="020F0502020204030204" pitchFamily="34" charset="0"/>
                <a:cs typeface="Times New Roman" panose="02020603050405020304" pitchFamily="18" charset="0"/>
              </a:rPr>
              <a:t>Компетенция </a:t>
            </a:r>
            <a:r>
              <a:rPr lang="ru-RU" sz="1800" b="1" dirty="0">
                <a:ea typeface="Calibri" panose="020F0502020204030204" pitchFamily="34" charset="0"/>
                <a:cs typeface="Times New Roman" panose="02020603050405020304" pitchFamily="18" charset="0"/>
              </a:rPr>
              <a:t>компании</a:t>
            </a:r>
            <a:r>
              <a:rPr lang="ru-RU" sz="1800" dirty="0">
                <a:ea typeface="Calibri" panose="020F0502020204030204" pitchFamily="34" charset="0"/>
                <a:cs typeface="Times New Roman" panose="02020603050405020304" pitchFamily="18" charset="0"/>
              </a:rPr>
              <a:t> </a:t>
            </a:r>
            <a:r>
              <a:rPr lang="ru-RU" sz="1800" dirty="0">
                <a:solidFill>
                  <a:srgbClr val="333333"/>
                </a:solidFill>
                <a:ea typeface="Calibri" panose="020F0502020204030204" pitchFamily="34" charset="0"/>
              </a:rPr>
              <a:t>– </a:t>
            </a:r>
            <a:r>
              <a:rPr lang="ru-RU" sz="1800" dirty="0">
                <a:ea typeface="Calibri" panose="020F0502020204030204" pitchFamily="34" charset="0"/>
                <a:cs typeface="Times New Roman" panose="02020603050405020304" pitchFamily="18" charset="0"/>
              </a:rPr>
              <a:t>набор взаимосвязанных знаний и навыков специалистов – сотрудников компании, их профессиональных и личностных характеристик, а также набор технологий, материальных и не материальных ресурсов компании, обеспечивающий компании эффективное решение определенных задач, ситуаций.</a:t>
            </a:r>
            <a:endParaRPr lang="ru-RU" sz="1800" dirty="0" smtClean="0">
              <a:ea typeface="Calibri" panose="020F0502020204030204" pitchFamily="34" charset="0"/>
              <a:cs typeface="Times New Roman" panose="02020603050405020304" pitchFamily="18" charset="0"/>
            </a:endParaRPr>
          </a:p>
          <a:p>
            <a:pPr algn="just">
              <a:lnSpc>
                <a:spcPct val="120000"/>
              </a:lnSpc>
              <a:spcBef>
                <a:spcPts val="0"/>
              </a:spcBef>
              <a:spcAft>
                <a:spcPts val="1800"/>
              </a:spcAft>
            </a:pPr>
            <a:endParaRPr lang="ru-RU" sz="1200" dirty="0" smtClean="0"/>
          </a:p>
          <a:p>
            <a:pPr algn="just">
              <a:lnSpc>
                <a:spcPct val="120000"/>
              </a:lnSpc>
              <a:spcBef>
                <a:spcPts val="0"/>
              </a:spcBef>
              <a:spcAft>
                <a:spcPts val="1800"/>
              </a:spcAft>
            </a:pPr>
            <a:endParaRPr lang="ru-RU" sz="1200" dirty="0" smtClean="0"/>
          </a:p>
          <a:p>
            <a:pPr algn="just">
              <a:lnSpc>
                <a:spcPct val="120000"/>
              </a:lnSpc>
              <a:spcAft>
                <a:spcPts val="1800"/>
              </a:spcAft>
            </a:pPr>
            <a:endParaRPr lang="ru-RU" sz="1200" dirty="0"/>
          </a:p>
        </p:txBody>
      </p:sp>
    </p:spTree>
    <p:extLst>
      <p:ext uri="{BB962C8B-B14F-4D97-AF65-F5344CB8AC3E}">
        <p14:creationId xmlns:p14="http://schemas.microsoft.com/office/powerpoint/2010/main" val="31416332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Объект 2"/>
          <p:cNvSpPr txBox="1">
            <a:spLocks/>
          </p:cNvSpPr>
          <p:nvPr/>
        </p:nvSpPr>
        <p:spPr>
          <a:xfrm>
            <a:off x="162124" y="1253989"/>
            <a:ext cx="4680520" cy="5478970"/>
          </a:xfrm>
          <a:prstGeom prst="rect">
            <a:avLst/>
          </a:prstGeom>
          <a:solidFill>
            <a:schemeClr val="tx1">
              <a:lumMod val="20000"/>
              <a:lumOff val="80000"/>
            </a:schemeClr>
          </a:solidFill>
        </p:spPr>
        <p:txBody>
          <a:bodyPr vert="horz" lIns="99569" tIns="49785" rIns="99569" bIns="49785" rtlCol="0">
            <a:normAutofit lnSpcReduction="10000"/>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just">
              <a:lnSpc>
                <a:spcPct val="120000"/>
              </a:lnSpc>
              <a:spcBef>
                <a:spcPts val="0"/>
              </a:spcBef>
              <a:spcAft>
                <a:spcPts val="1200"/>
              </a:spcAft>
            </a:pPr>
            <a:r>
              <a:rPr lang="ru-RU" sz="1600" b="1" dirty="0" smtClean="0"/>
              <a:t>Центр научных компетенций (ЦНК)</a:t>
            </a:r>
            <a:r>
              <a:rPr lang="ru-RU" sz="1600" dirty="0" smtClean="0"/>
              <a:t> – центр компетенций, направлением деятельности которого является научная деятельность.</a:t>
            </a:r>
            <a:endParaRPr lang="en-US" sz="1600" dirty="0" smtClean="0">
              <a:cs typeface="Times New Roman" panose="02020603050405020304" pitchFamily="18" charset="0"/>
            </a:endParaRPr>
          </a:p>
          <a:p>
            <a:pPr algn="just">
              <a:lnSpc>
                <a:spcPct val="120000"/>
              </a:lnSpc>
              <a:spcAft>
                <a:spcPts val="1200"/>
              </a:spcAft>
            </a:pPr>
            <a:r>
              <a:rPr lang="ru-RU" sz="1600" b="1" dirty="0" smtClean="0"/>
              <a:t>Центр технологических компетенций (ЦТК)</a:t>
            </a:r>
            <a:r>
              <a:rPr lang="ru-RU" sz="1600" dirty="0" smtClean="0"/>
              <a:t> – центр компетенций по направлению деятельности, связанного с созданием и развитием производственных технологий.</a:t>
            </a:r>
          </a:p>
          <a:p>
            <a:pPr algn="just">
              <a:lnSpc>
                <a:spcPct val="120000"/>
              </a:lnSpc>
              <a:spcBef>
                <a:spcPts val="0"/>
              </a:spcBef>
              <a:spcAft>
                <a:spcPts val="1200"/>
              </a:spcAft>
            </a:pPr>
            <a:r>
              <a:rPr lang="ru-RU" sz="1600" b="1" dirty="0" smtClean="0"/>
              <a:t>Центр экспериментальных разработок (ЦЭР)</a:t>
            </a:r>
            <a:r>
              <a:rPr lang="ru-RU" sz="1600" dirty="0" smtClean="0"/>
              <a:t> – центр компетенций по направлению деятельности, связанного с экспериментальными разработками.</a:t>
            </a:r>
          </a:p>
          <a:p>
            <a:pPr algn="just">
              <a:lnSpc>
                <a:spcPct val="120000"/>
              </a:lnSpc>
              <a:spcBef>
                <a:spcPts val="0"/>
              </a:spcBef>
              <a:spcAft>
                <a:spcPts val="1200"/>
              </a:spcAft>
            </a:pPr>
            <a:r>
              <a:rPr lang="ru-RU" sz="1600" b="1" dirty="0" smtClean="0"/>
              <a:t>Центр системной интеграции технологий (ЦСИТ)</a:t>
            </a:r>
            <a:r>
              <a:rPr lang="ru-RU" sz="1600" dirty="0" smtClean="0"/>
              <a:t> – центр компетенций по направлению деятельности, связанного с интеграцией технологий.</a:t>
            </a:r>
          </a:p>
          <a:p>
            <a:pPr algn="just">
              <a:lnSpc>
                <a:spcPct val="120000"/>
              </a:lnSpc>
              <a:spcBef>
                <a:spcPts val="0"/>
              </a:spcBef>
              <a:spcAft>
                <a:spcPts val="1800"/>
              </a:spcAft>
            </a:pPr>
            <a:endParaRPr lang="ru-RU" sz="1200" dirty="0" smtClean="0"/>
          </a:p>
          <a:p>
            <a:pPr marL="0" indent="0" algn="just">
              <a:lnSpc>
                <a:spcPct val="120000"/>
              </a:lnSpc>
              <a:spcBef>
                <a:spcPts val="0"/>
              </a:spcBef>
              <a:spcAft>
                <a:spcPts val="1800"/>
              </a:spcAft>
              <a:buNone/>
            </a:pPr>
            <a:endParaRPr lang="ru-RU" sz="1200" dirty="0" smtClean="0"/>
          </a:p>
          <a:p>
            <a:pPr algn="just">
              <a:lnSpc>
                <a:spcPct val="120000"/>
              </a:lnSpc>
              <a:spcAft>
                <a:spcPts val="1800"/>
              </a:spcAft>
            </a:pPr>
            <a:endParaRPr lang="ru-RU" sz="1200" dirty="0"/>
          </a:p>
        </p:txBody>
      </p:sp>
      <p:pic>
        <p:nvPicPr>
          <p:cNvPr id="17" name="Рисунок 16" descr="рис4.png"/>
          <p:cNvPicPr>
            <a:picLocks noChangeAspect="1"/>
          </p:cNvPicPr>
          <p:nvPr/>
        </p:nvPicPr>
        <p:blipFill>
          <a:blip r:embed="rId3" cstate="print"/>
          <a:stretch>
            <a:fillRect/>
          </a:stretch>
        </p:blipFill>
        <p:spPr>
          <a:xfrm>
            <a:off x="0" y="359103"/>
            <a:ext cx="2883414" cy="722377"/>
          </a:xfrm>
          <a:prstGeom prst="rect">
            <a:avLst/>
          </a:prstGeom>
        </p:spPr>
      </p:pic>
      <p:sp>
        <p:nvSpPr>
          <p:cNvPr id="19" name="Объект 2"/>
          <p:cNvSpPr txBox="1">
            <a:spLocks/>
          </p:cNvSpPr>
          <p:nvPr/>
        </p:nvSpPr>
        <p:spPr>
          <a:xfrm>
            <a:off x="5711471" y="1332359"/>
            <a:ext cx="4558663" cy="486054"/>
          </a:xfrm>
          <a:prstGeom prst="rect">
            <a:avLst/>
          </a:prstGeom>
          <a:solidFill>
            <a:schemeClr val="tx1">
              <a:lumMod val="20000"/>
              <a:lumOff val="80000"/>
            </a:schemeClr>
          </a:solidFill>
        </p:spPr>
        <p:txBody>
          <a:bodyPr vert="horz" lIns="99569" tIns="49785" rIns="99569" bIns="49785" rtlCol="0">
            <a:normAutofit lnSpcReduction="10000"/>
          </a:bodyPr>
          <a:lst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lgn="just">
              <a:spcBef>
                <a:spcPts val="1200"/>
              </a:spcBef>
              <a:buNone/>
            </a:pPr>
            <a:r>
              <a:rPr lang="ru-RU" sz="1400" b="1" dirty="0" smtClean="0">
                <a:cs typeface="Times New Roman" panose="02020603050405020304" pitchFamily="18" charset="0"/>
              </a:rPr>
              <a:t>Предлагаемые основные показатели деятельности</a:t>
            </a:r>
            <a:r>
              <a:rPr lang="en-US" sz="1400" b="1" dirty="0" smtClean="0">
                <a:cs typeface="Times New Roman" panose="02020603050405020304" pitchFamily="18" charset="0"/>
              </a:rPr>
              <a:t> [</a:t>
            </a:r>
            <a:r>
              <a:rPr lang="ru-RU" sz="1400" b="1" dirty="0" smtClean="0">
                <a:cs typeface="Times New Roman" panose="02020603050405020304" pitchFamily="18" charset="0"/>
              </a:rPr>
              <a:t>ЦКАН</a:t>
            </a:r>
            <a:r>
              <a:rPr lang="en-US" sz="1400" b="1" dirty="0" smtClean="0">
                <a:cs typeface="Times New Roman" panose="02020603050405020304" pitchFamily="18" charset="0"/>
              </a:rPr>
              <a:t>]</a:t>
            </a:r>
            <a:endParaRPr lang="ru-RU" sz="1400" b="1" dirty="0" smtClean="0"/>
          </a:p>
          <a:p>
            <a:pPr marL="0" indent="0">
              <a:buFont typeface="Arial" pitchFamily="34" charset="0"/>
              <a:buNone/>
            </a:pPr>
            <a:endParaRPr lang="ru-RU" sz="1200" b="1" dirty="0"/>
          </a:p>
        </p:txBody>
      </p:sp>
      <p:sp>
        <p:nvSpPr>
          <p:cNvPr id="20" name="Стрелка вправо 19"/>
          <p:cNvSpPr/>
          <p:nvPr/>
        </p:nvSpPr>
        <p:spPr>
          <a:xfrm>
            <a:off x="5334166" y="3849458"/>
            <a:ext cx="43204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1" name="Схема 20"/>
          <p:cNvGraphicFramePr/>
          <p:nvPr>
            <p:extLst>
              <p:ext uri="{D42A27DB-BD31-4B8C-83A1-F6EECF244321}">
                <p14:modId xmlns:p14="http://schemas.microsoft.com/office/powerpoint/2010/main" val="3907857461"/>
              </p:ext>
            </p:extLst>
          </p:nvPr>
        </p:nvGraphicFramePr>
        <p:xfrm>
          <a:off x="5711471" y="1777714"/>
          <a:ext cx="4630670" cy="44284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8" name="Заголовок 1"/>
          <p:cNvSpPr txBox="1">
            <a:spLocks/>
          </p:cNvSpPr>
          <p:nvPr/>
        </p:nvSpPr>
        <p:spPr>
          <a:xfrm>
            <a:off x="3386515" y="252239"/>
            <a:ext cx="6972270" cy="722377"/>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cs typeface="Times New Roman" panose="02020603050405020304" pitchFamily="18" charset="0"/>
              </a:rPr>
              <a:t>Виды центров компетенций</a:t>
            </a:r>
            <a:endParaRPr lang="ru-RU" sz="2400" b="1" dirty="0"/>
          </a:p>
        </p:txBody>
      </p:sp>
      <p:sp>
        <p:nvSpPr>
          <p:cNvPr id="13" name="Прямоугольник 12"/>
          <p:cNvSpPr/>
          <p:nvPr/>
        </p:nvSpPr>
        <p:spPr>
          <a:xfrm>
            <a:off x="5999419" y="6012879"/>
            <a:ext cx="312906" cy="369332"/>
          </a:xfrm>
          <a:prstGeom prst="rect">
            <a:avLst/>
          </a:prstGeom>
          <a:noFill/>
        </p:spPr>
        <p:txBody>
          <a:bodyPr wrap="none" lIns="91440" tIns="45720" rIns="91440" bIns="45720">
            <a:spAutoFit/>
          </a:bodyPr>
          <a:lstStyle/>
          <a:p>
            <a:pPr algn="ctr"/>
            <a:r>
              <a:rPr lang="ru-RU" sz="1800" b="0" cap="none" spc="0" dirty="0" smtClean="0">
                <a:ln w="0"/>
                <a:solidFill>
                  <a:schemeClr val="tx1"/>
                </a:solidFill>
                <a:effectLst>
                  <a:outerShdw blurRad="38100" dist="19050" dir="2700000" algn="tl" rotWithShape="0">
                    <a:schemeClr val="dk1">
                      <a:alpha val="40000"/>
                    </a:schemeClr>
                  </a:outerShdw>
                </a:effectLst>
              </a:rPr>
              <a:t>6</a:t>
            </a:r>
            <a:endParaRPr lang="ru-RU" sz="1800" b="0" cap="none" spc="0" dirty="0">
              <a:ln w="0"/>
              <a:solidFill>
                <a:schemeClr val="tx1"/>
              </a:solidFill>
              <a:effectLst>
                <a:outerShdw blurRad="38100" dist="19050" dir="2700000" algn="tl" rotWithShape="0">
                  <a:schemeClr val="dk1">
                    <a:alpha val="40000"/>
                  </a:schemeClr>
                </a:outerShdw>
              </a:effectLst>
            </a:endParaRPr>
          </a:p>
        </p:txBody>
      </p:sp>
      <p:grpSp>
        <p:nvGrpSpPr>
          <p:cNvPr id="15" name="Группа 14"/>
          <p:cNvGrpSpPr/>
          <p:nvPr/>
        </p:nvGrpSpPr>
        <p:grpSpPr>
          <a:xfrm>
            <a:off x="5677563" y="6118228"/>
            <a:ext cx="4592571" cy="466231"/>
            <a:chOff x="356663" y="3729055"/>
            <a:chExt cx="4213063" cy="466231"/>
          </a:xfrm>
        </p:grpSpPr>
        <p:sp>
          <p:nvSpPr>
            <p:cNvPr id="22" name="Прямоугольник 21"/>
            <p:cNvSpPr/>
            <p:nvPr/>
          </p:nvSpPr>
          <p:spPr>
            <a:xfrm>
              <a:off x="356663" y="3729055"/>
              <a:ext cx="4213063" cy="466231"/>
            </a:xfrm>
            <a:prstGeom prst="rect">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TextBox 22"/>
            <p:cNvSpPr txBox="1"/>
            <p:nvPr/>
          </p:nvSpPr>
          <p:spPr>
            <a:xfrm>
              <a:off x="356663" y="3729055"/>
              <a:ext cx="4213063" cy="4662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70071" tIns="35560" rIns="35560" bIns="35560" numCol="1" spcCol="1270" anchor="ctr" anchorCtr="0">
              <a:noAutofit/>
            </a:bodyPr>
            <a:lstStyle/>
            <a:p>
              <a:pPr lvl="0" algn="l" defTabSz="622300">
                <a:lnSpc>
                  <a:spcPct val="90000"/>
                </a:lnSpc>
                <a:spcBef>
                  <a:spcPct val="0"/>
                </a:spcBef>
                <a:spcAft>
                  <a:spcPct val="35000"/>
                </a:spcAft>
              </a:pPr>
              <a:r>
                <a:rPr lang="ru-RU" sz="1400" u="sng" dirty="0">
                  <a:solidFill>
                    <a:srgbClr val="00B050"/>
                  </a:solidFill>
                  <a:latin typeface="+mj-lt"/>
                </a:rPr>
                <a:t>о</a:t>
              </a:r>
              <a:r>
                <a:rPr lang="ru-RU" sz="1400" u="sng" kern="1200" dirty="0" smtClean="0">
                  <a:solidFill>
                    <a:srgbClr val="00B050"/>
                  </a:solidFill>
                  <a:latin typeface="+mj-lt"/>
                </a:rPr>
                <a:t>ценка влияния созданного НТЗ на достижение целей создания НТЗ</a:t>
              </a:r>
              <a:endParaRPr lang="ru-RU" sz="1400" u="sng" kern="1200" dirty="0">
                <a:solidFill>
                  <a:srgbClr val="00B050"/>
                </a:solidFill>
              </a:endParaRPr>
            </a:p>
          </p:txBody>
        </p:sp>
      </p:grpSp>
      <p:sp>
        <p:nvSpPr>
          <p:cNvPr id="18" name="Овал 17"/>
          <p:cNvSpPr/>
          <p:nvPr/>
        </p:nvSpPr>
        <p:spPr>
          <a:xfrm>
            <a:off x="5386168" y="6059950"/>
            <a:ext cx="582789" cy="582789"/>
          </a:xfrm>
          <a:prstGeom prst="ellipse">
            <a:avLst/>
          </a:prstGeom>
          <a:solidFill>
            <a:schemeClr val="tx1">
              <a:lumMod val="20000"/>
              <a:lumOff val="80000"/>
            </a:schemeClr>
          </a:solidFill>
        </p:spPr>
        <p:style>
          <a:lnRef idx="2">
            <a:schemeClr val="accent1">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r>
              <a:rPr lang="ru-RU" dirty="0" smtClean="0"/>
              <a:t> </a:t>
            </a:r>
            <a:r>
              <a:rPr lang="ru-RU" sz="1800" dirty="0" smtClean="0"/>
              <a:t>7</a:t>
            </a:r>
            <a:endParaRPr lang="ru-RU" dirty="0"/>
          </a:p>
        </p:txBody>
      </p:sp>
      <p:sp>
        <p:nvSpPr>
          <p:cNvPr id="4" name="TextBox 3"/>
          <p:cNvSpPr txBox="1"/>
          <p:nvPr/>
        </p:nvSpPr>
        <p:spPr>
          <a:xfrm>
            <a:off x="5910768" y="2059333"/>
            <a:ext cx="312906" cy="369332"/>
          </a:xfrm>
          <a:prstGeom prst="rect">
            <a:avLst/>
          </a:prstGeom>
          <a:noFill/>
        </p:spPr>
        <p:txBody>
          <a:bodyPr wrap="none" rtlCol="0">
            <a:spAutoFit/>
          </a:bodyPr>
          <a:lstStyle/>
          <a:p>
            <a:r>
              <a:rPr lang="ru-RU" sz="1800" dirty="0" smtClean="0"/>
              <a:t>1</a:t>
            </a:r>
            <a:endParaRPr lang="ru-RU" sz="1800" dirty="0"/>
          </a:p>
        </p:txBody>
      </p:sp>
      <p:sp>
        <p:nvSpPr>
          <p:cNvPr id="5" name="TextBox 4"/>
          <p:cNvSpPr txBox="1"/>
          <p:nvPr/>
        </p:nvSpPr>
        <p:spPr>
          <a:xfrm>
            <a:off x="6303711" y="2741451"/>
            <a:ext cx="327334" cy="400110"/>
          </a:xfrm>
          <a:prstGeom prst="rect">
            <a:avLst/>
          </a:prstGeom>
          <a:noFill/>
        </p:spPr>
        <p:txBody>
          <a:bodyPr wrap="none" rtlCol="0">
            <a:spAutoFit/>
          </a:bodyPr>
          <a:lstStyle/>
          <a:p>
            <a:r>
              <a:rPr lang="ru-RU" dirty="0" smtClean="0"/>
              <a:t>2</a:t>
            </a:r>
            <a:endParaRPr lang="ru-RU" dirty="0"/>
          </a:p>
        </p:txBody>
      </p:sp>
      <p:sp>
        <p:nvSpPr>
          <p:cNvPr id="6" name="TextBox 5"/>
          <p:cNvSpPr txBox="1"/>
          <p:nvPr/>
        </p:nvSpPr>
        <p:spPr>
          <a:xfrm>
            <a:off x="6488442" y="3474837"/>
            <a:ext cx="327334" cy="400110"/>
          </a:xfrm>
          <a:prstGeom prst="rect">
            <a:avLst/>
          </a:prstGeom>
          <a:noFill/>
        </p:spPr>
        <p:txBody>
          <a:bodyPr wrap="none" rtlCol="0">
            <a:spAutoFit/>
          </a:bodyPr>
          <a:lstStyle/>
          <a:p>
            <a:r>
              <a:rPr lang="ru-RU" dirty="0" smtClean="0"/>
              <a:t>3</a:t>
            </a:r>
            <a:endParaRPr lang="ru-RU" dirty="0"/>
          </a:p>
        </p:txBody>
      </p:sp>
      <p:sp>
        <p:nvSpPr>
          <p:cNvPr id="7" name="TextBox 6"/>
          <p:cNvSpPr txBox="1"/>
          <p:nvPr/>
        </p:nvSpPr>
        <p:spPr>
          <a:xfrm>
            <a:off x="6467378" y="4137490"/>
            <a:ext cx="327334" cy="400110"/>
          </a:xfrm>
          <a:prstGeom prst="rect">
            <a:avLst/>
          </a:prstGeom>
          <a:noFill/>
        </p:spPr>
        <p:txBody>
          <a:bodyPr wrap="none" rtlCol="0">
            <a:spAutoFit/>
          </a:bodyPr>
          <a:lstStyle/>
          <a:p>
            <a:r>
              <a:rPr lang="ru-RU" dirty="0" smtClean="0"/>
              <a:t>4</a:t>
            </a:r>
            <a:endParaRPr lang="ru-RU" dirty="0"/>
          </a:p>
        </p:txBody>
      </p:sp>
      <p:sp>
        <p:nvSpPr>
          <p:cNvPr id="8" name="TextBox 7"/>
          <p:cNvSpPr txBox="1"/>
          <p:nvPr/>
        </p:nvSpPr>
        <p:spPr>
          <a:xfrm>
            <a:off x="6303711" y="4838684"/>
            <a:ext cx="327334" cy="400110"/>
          </a:xfrm>
          <a:prstGeom prst="rect">
            <a:avLst/>
          </a:prstGeom>
          <a:noFill/>
        </p:spPr>
        <p:txBody>
          <a:bodyPr wrap="none" rtlCol="0">
            <a:spAutoFit/>
          </a:bodyPr>
          <a:lstStyle/>
          <a:p>
            <a:r>
              <a:rPr lang="ru-RU" dirty="0" smtClean="0"/>
              <a:t>5</a:t>
            </a:r>
            <a:endParaRPr lang="ru-RU" dirty="0"/>
          </a:p>
        </p:txBody>
      </p:sp>
      <p:sp>
        <p:nvSpPr>
          <p:cNvPr id="9" name="TextBox 8"/>
          <p:cNvSpPr txBox="1"/>
          <p:nvPr/>
        </p:nvSpPr>
        <p:spPr>
          <a:xfrm>
            <a:off x="5903554" y="5530209"/>
            <a:ext cx="327334" cy="400110"/>
          </a:xfrm>
          <a:prstGeom prst="rect">
            <a:avLst/>
          </a:prstGeom>
          <a:noFill/>
        </p:spPr>
        <p:txBody>
          <a:bodyPr wrap="none" rtlCol="0">
            <a:spAutoFit/>
          </a:bodyPr>
          <a:lstStyle/>
          <a:p>
            <a:r>
              <a:rPr lang="ru-RU" dirty="0" smtClean="0"/>
              <a:t>6</a:t>
            </a:r>
            <a:endParaRPr lang="ru-RU" dirty="0"/>
          </a:p>
        </p:txBody>
      </p:sp>
    </p:spTree>
    <p:extLst>
      <p:ext uri="{BB962C8B-B14F-4D97-AF65-F5344CB8AC3E}">
        <p14:creationId xmlns:p14="http://schemas.microsoft.com/office/powerpoint/2010/main" val="1431042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Прямоугольник с одним вырезанным углом 27"/>
          <p:cNvSpPr/>
          <p:nvPr/>
        </p:nvSpPr>
        <p:spPr>
          <a:xfrm>
            <a:off x="1818308" y="5626510"/>
            <a:ext cx="8568952" cy="1224136"/>
          </a:xfrm>
          <a:prstGeom prst="snip1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с одним вырезанным углом 26"/>
          <p:cNvSpPr/>
          <p:nvPr/>
        </p:nvSpPr>
        <p:spPr>
          <a:xfrm>
            <a:off x="1818308" y="3649421"/>
            <a:ext cx="8568952" cy="1224136"/>
          </a:xfrm>
          <a:prstGeom prst="snip1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Прямоугольник с одним вырезанным углом 25"/>
          <p:cNvSpPr/>
          <p:nvPr/>
        </p:nvSpPr>
        <p:spPr>
          <a:xfrm>
            <a:off x="1818308" y="1620391"/>
            <a:ext cx="8568952" cy="1224136"/>
          </a:xfrm>
          <a:prstGeom prst="snip1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Номер слайда 3"/>
          <p:cNvSpPr>
            <a:spLocks noGrp="1"/>
          </p:cNvSpPr>
          <p:nvPr>
            <p:ph type="sldNum" sz="quarter" idx="12"/>
          </p:nvPr>
        </p:nvSpPr>
        <p:spPr/>
        <p:txBody>
          <a:bodyPr/>
          <a:lstStyle/>
          <a:p>
            <a:fld id="{32223321-06EE-4827-8D66-06E485E7992A}" type="slidenum">
              <a:rPr lang="ru-RU" smtClean="0"/>
              <a:pPr/>
              <a:t>5</a:t>
            </a:fld>
            <a:endParaRPr lang="ru-RU"/>
          </a:p>
        </p:txBody>
      </p:sp>
      <p:sp>
        <p:nvSpPr>
          <p:cNvPr id="5" name="Овал 4"/>
          <p:cNvSpPr/>
          <p:nvPr/>
        </p:nvSpPr>
        <p:spPr>
          <a:xfrm>
            <a:off x="2149129" y="3924647"/>
            <a:ext cx="792088" cy="7920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1</a:t>
            </a:r>
            <a:endParaRPr lang="ru-RU" dirty="0">
              <a:solidFill>
                <a:schemeClr val="tx1"/>
              </a:solidFill>
            </a:endParaRPr>
          </a:p>
        </p:txBody>
      </p:sp>
      <p:sp>
        <p:nvSpPr>
          <p:cNvPr id="6" name="Овал 5"/>
          <p:cNvSpPr/>
          <p:nvPr/>
        </p:nvSpPr>
        <p:spPr>
          <a:xfrm>
            <a:off x="3286973" y="3924647"/>
            <a:ext cx="792088" cy="77912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2</a:t>
            </a:r>
          </a:p>
        </p:txBody>
      </p:sp>
      <p:sp>
        <p:nvSpPr>
          <p:cNvPr id="7" name="Овал 6"/>
          <p:cNvSpPr/>
          <p:nvPr/>
        </p:nvSpPr>
        <p:spPr>
          <a:xfrm>
            <a:off x="4388579" y="3906664"/>
            <a:ext cx="792088" cy="77912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3</a:t>
            </a:r>
          </a:p>
        </p:txBody>
      </p:sp>
      <p:sp>
        <p:nvSpPr>
          <p:cNvPr id="8" name="Овал 7"/>
          <p:cNvSpPr/>
          <p:nvPr/>
        </p:nvSpPr>
        <p:spPr>
          <a:xfrm>
            <a:off x="9370715" y="3906664"/>
            <a:ext cx="792088" cy="77912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a:t>
            </a:r>
            <a:endParaRPr lang="ru-RU" dirty="0">
              <a:solidFill>
                <a:schemeClr val="tx1"/>
              </a:solidFill>
            </a:endParaRPr>
          </a:p>
        </p:txBody>
      </p:sp>
      <p:sp>
        <p:nvSpPr>
          <p:cNvPr id="9" name="Овал 8"/>
          <p:cNvSpPr/>
          <p:nvPr/>
        </p:nvSpPr>
        <p:spPr>
          <a:xfrm>
            <a:off x="7658031" y="3889871"/>
            <a:ext cx="1296144" cy="77912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a:t>
            </a:r>
            <a:endParaRPr lang="ru-RU" dirty="0">
              <a:solidFill>
                <a:schemeClr val="tx1"/>
              </a:solidFill>
            </a:endParaRPr>
          </a:p>
        </p:txBody>
      </p:sp>
      <p:sp>
        <p:nvSpPr>
          <p:cNvPr id="10" name="Овал 9"/>
          <p:cNvSpPr/>
          <p:nvPr/>
        </p:nvSpPr>
        <p:spPr>
          <a:xfrm>
            <a:off x="5526423" y="3906664"/>
            <a:ext cx="792088" cy="7920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4</a:t>
            </a:r>
            <a:endParaRPr lang="ru-RU" dirty="0">
              <a:solidFill>
                <a:schemeClr val="tx1"/>
              </a:solidFill>
            </a:endParaRPr>
          </a:p>
        </p:txBody>
      </p:sp>
      <p:sp>
        <p:nvSpPr>
          <p:cNvPr id="11" name="Овал 10"/>
          <p:cNvSpPr/>
          <p:nvPr/>
        </p:nvSpPr>
        <p:spPr>
          <a:xfrm>
            <a:off x="6564974" y="3924647"/>
            <a:ext cx="792088" cy="7920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5</a:t>
            </a:r>
          </a:p>
        </p:txBody>
      </p:sp>
      <p:sp>
        <p:nvSpPr>
          <p:cNvPr id="12" name="Блок-схема: альтернативный процесс 11"/>
          <p:cNvSpPr/>
          <p:nvPr/>
        </p:nvSpPr>
        <p:spPr>
          <a:xfrm>
            <a:off x="2151480" y="1921229"/>
            <a:ext cx="731391"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1</a:t>
            </a:r>
            <a:endParaRPr lang="ru-RU" dirty="0">
              <a:solidFill>
                <a:schemeClr val="tx1"/>
              </a:solidFill>
            </a:endParaRPr>
          </a:p>
        </p:txBody>
      </p:sp>
      <p:sp>
        <p:nvSpPr>
          <p:cNvPr id="13" name="Блок-схема: альтернативный процесс 12"/>
          <p:cNvSpPr/>
          <p:nvPr/>
        </p:nvSpPr>
        <p:spPr>
          <a:xfrm>
            <a:off x="3272785" y="1932705"/>
            <a:ext cx="731391"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2</a:t>
            </a:r>
            <a:endParaRPr lang="ru-RU" dirty="0">
              <a:solidFill>
                <a:schemeClr val="tx1"/>
              </a:solidFill>
            </a:endParaRPr>
          </a:p>
        </p:txBody>
      </p:sp>
      <p:sp>
        <p:nvSpPr>
          <p:cNvPr id="14" name="Блок-схема: альтернативный процесс 13"/>
          <p:cNvSpPr/>
          <p:nvPr/>
        </p:nvSpPr>
        <p:spPr>
          <a:xfrm>
            <a:off x="4348663" y="1932705"/>
            <a:ext cx="731391"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3</a:t>
            </a:r>
            <a:endParaRPr lang="ru-RU" dirty="0">
              <a:solidFill>
                <a:schemeClr val="tx1"/>
              </a:solidFill>
            </a:endParaRPr>
          </a:p>
        </p:txBody>
      </p:sp>
      <p:sp>
        <p:nvSpPr>
          <p:cNvPr id="15" name="Блок-схема: альтернативный процесс 14"/>
          <p:cNvSpPr/>
          <p:nvPr/>
        </p:nvSpPr>
        <p:spPr>
          <a:xfrm>
            <a:off x="5526423" y="1921229"/>
            <a:ext cx="731391"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4</a:t>
            </a:r>
            <a:endParaRPr lang="ru-RU" dirty="0">
              <a:solidFill>
                <a:schemeClr val="tx1"/>
              </a:solidFill>
            </a:endParaRPr>
          </a:p>
        </p:txBody>
      </p:sp>
      <p:sp>
        <p:nvSpPr>
          <p:cNvPr id="16" name="Блок-схема: альтернативный процесс 15"/>
          <p:cNvSpPr/>
          <p:nvPr/>
        </p:nvSpPr>
        <p:spPr>
          <a:xfrm>
            <a:off x="6597673" y="1921229"/>
            <a:ext cx="731391"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5</a:t>
            </a:r>
          </a:p>
        </p:txBody>
      </p:sp>
      <p:sp>
        <p:nvSpPr>
          <p:cNvPr id="17" name="Блок-схема: альтернативный процесс 16"/>
          <p:cNvSpPr/>
          <p:nvPr/>
        </p:nvSpPr>
        <p:spPr>
          <a:xfrm>
            <a:off x="7723606" y="1932705"/>
            <a:ext cx="1177760"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a:t>
            </a:r>
            <a:endParaRPr lang="ru-RU" dirty="0">
              <a:solidFill>
                <a:schemeClr val="tx1"/>
              </a:solidFill>
            </a:endParaRPr>
          </a:p>
        </p:txBody>
      </p:sp>
      <p:sp>
        <p:nvSpPr>
          <p:cNvPr id="18" name="Блок-схема: альтернативный процесс 17"/>
          <p:cNvSpPr/>
          <p:nvPr/>
        </p:nvSpPr>
        <p:spPr>
          <a:xfrm>
            <a:off x="9435599" y="1932705"/>
            <a:ext cx="731391" cy="504056"/>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t>
            </a:r>
            <a:endParaRPr lang="ru-RU" dirty="0">
              <a:solidFill>
                <a:schemeClr val="tx1"/>
              </a:solidFill>
            </a:endParaRPr>
          </a:p>
        </p:txBody>
      </p:sp>
      <p:sp>
        <p:nvSpPr>
          <p:cNvPr id="19" name="Прямоугольник 18"/>
          <p:cNvSpPr/>
          <p:nvPr/>
        </p:nvSpPr>
        <p:spPr>
          <a:xfrm>
            <a:off x="2149129" y="5940871"/>
            <a:ext cx="792088"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1</a:t>
            </a:r>
            <a:endParaRPr lang="ru-RU" dirty="0">
              <a:solidFill>
                <a:schemeClr val="tx1"/>
              </a:solidFill>
            </a:endParaRPr>
          </a:p>
        </p:txBody>
      </p:sp>
      <p:sp>
        <p:nvSpPr>
          <p:cNvPr id="20" name="Прямоугольник 19"/>
          <p:cNvSpPr/>
          <p:nvPr/>
        </p:nvSpPr>
        <p:spPr>
          <a:xfrm>
            <a:off x="3286973" y="5940871"/>
            <a:ext cx="792088"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2</a:t>
            </a:r>
          </a:p>
        </p:txBody>
      </p:sp>
      <p:sp>
        <p:nvSpPr>
          <p:cNvPr id="21" name="Прямоугольник 20"/>
          <p:cNvSpPr/>
          <p:nvPr/>
        </p:nvSpPr>
        <p:spPr>
          <a:xfrm>
            <a:off x="4388579" y="5940871"/>
            <a:ext cx="792088"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3</a:t>
            </a:r>
          </a:p>
        </p:txBody>
      </p:sp>
      <p:sp>
        <p:nvSpPr>
          <p:cNvPr id="22" name="Прямоугольник 21"/>
          <p:cNvSpPr/>
          <p:nvPr/>
        </p:nvSpPr>
        <p:spPr>
          <a:xfrm>
            <a:off x="5493723" y="5940871"/>
            <a:ext cx="792088"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4</a:t>
            </a:r>
          </a:p>
        </p:txBody>
      </p:sp>
      <p:sp>
        <p:nvSpPr>
          <p:cNvPr id="23" name="Прямоугольник 22"/>
          <p:cNvSpPr/>
          <p:nvPr/>
        </p:nvSpPr>
        <p:spPr>
          <a:xfrm>
            <a:off x="6564973" y="5940871"/>
            <a:ext cx="792088"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5</a:t>
            </a:r>
          </a:p>
        </p:txBody>
      </p:sp>
      <p:sp>
        <p:nvSpPr>
          <p:cNvPr id="24" name="Прямоугольник 23"/>
          <p:cNvSpPr/>
          <p:nvPr/>
        </p:nvSpPr>
        <p:spPr>
          <a:xfrm>
            <a:off x="7668110" y="5940871"/>
            <a:ext cx="1296144"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a:t>
            </a:r>
            <a:endParaRPr lang="ru-RU" dirty="0">
              <a:solidFill>
                <a:schemeClr val="tx1"/>
              </a:solidFill>
            </a:endParaRPr>
          </a:p>
        </p:txBody>
      </p:sp>
      <p:sp>
        <p:nvSpPr>
          <p:cNvPr id="25" name="Прямоугольник 24"/>
          <p:cNvSpPr/>
          <p:nvPr/>
        </p:nvSpPr>
        <p:spPr>
          <a:xfrm>
            <a:off x="9372551" y="5910592"/>
            <a:ext cx="792088" cy="5040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K</a:t>
            </a:r>
            <a:endParaRPr lang="ru-RU" dirty="0">
              <a:solidFill>
                <a:schemeClr val="tx1"/>
              </a:solidFill>
            </a:endParaRPr>
          </a:p>
        </p:txBody>
      </p:sp>
      <p:sp>
        <p:nvSpPr>
          <p:cNvPr id="29" name="Шестиугольник 28"/>
          <p:cNvSpPr/>
          <p:nvPr/>
        </p:nvSpPr>
        <p:spPr>
          <a:xfrm>
            <a:off x="491246" y="1620391"/>
            <a:ext cx="1299511" cy="1224136"/>
          </a:xfrm>
          <a:prstGeom prst="hexagon">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КНТП</a:t>
            </a:r>
            <a:endParaRPr lang="ru-RU" dirty="0">
              <a:solidFill>
                <a:schemeClr val="tx1"/>
              </a:solidFill>
            </a:endParaRPr>
          </a:p>
        </p:txBody>
      </p:sp>
      <p:sp>
        <p:nvSpPr>
          <p:cNvPr id="30" name="Шестиугольник 29"/>
          <p:cNvSpPr/>
          <p:nvPr/>
        </p:nvSpPr>
        <p:spPr>
          <a:xfrm>
            <a:off x="234133" y="3649421"/>
            <a:ext cx="1556626" cy="1224136"/>
          </a:xfrm>
          <a:prstGeom prst="hexagon">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chemeClr val="tx1"/>
                </a:solidFill>
              </a:rPr>
              <a:t>Компетенции</a:t>
            </a:r>
            <a:endParaRPr lang="ru-RU" sz="1600" dirty="0">
              <a:solidFill>
                <a:schemeClr val="tx1"/>
              </a:solidFill>
            </a:endParaRPr>
          </a:p>
        </p:txBody>
      </p:sp>
      <p:sp>
        <p:nvSpPr>
          <p:cNvPr id="31" name="Шестиугольник 30"/>
          <p:cNvSpPr/>
          <p:nvPr/>
        </p:nvSpPr>
        <p:spPr>
          <a:xfrm>
            <a:off x="306140" y="5626510"/>
            <a:ext cx="1476029" cy="1224136"/>
          </a:xfrm>
          <a:prstGeom prst="hexagon">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tx1"/>
                </a:solidFill>
              </a:rPr>
              <a:t>Подразделения </a:t>
            </a:r>
            <a:r>
              <a:rPr lang="ru-RU" sz="1400" dirty="0" err="1" smtClean="0">
                <a:solidFill>
                  <a:schemeClr val="tx1"/>
                </a:solidFill>
              </a:rPr>
              <a:t>организа</a:t>
            </a:r>
            <a:r>
              <a:rPr lang="ru-RU" sz="1400" dirty="0" smtClean="0">
                <a:solidFill>
                  <a:schemeClr val="tx1"/>
                </a:solidFill>
              </a:rPr>
              <a:t/>
            </a:r>
            <a:br>
              <a:rPr lang="ru-RU" sz="1400" dirty="0" smtClean="0">
                <a:solidFill>
                  <a:schemeClr val="tx1"/>
                </a:solidFill>
              </a:rPr>
            </a:br>
            <a:r>
              <a:rPr lang="ru-RU" sz="1400" dirty="0" err="1" smtClean="0">
                <a:solidFill>
                  <a:schemeClr val="tx1"/>
                </a:solidFill>
              </a:rPr>
              <a:t>ции</a:t>
            </a:r>
            <a:endParaRPr lang="ru-RU" sz="1400" dirty="0">
              <a:solidFill>
                <a:schemeClr val="tx1"/>
              </a:solidFill>
            </a:endParaRPr>
          </a:p>
        </p:txBody>
      </p:sp>
      <p:cxnSp>
        <p:nvCxnSpPr>
          <p:cNvPr id="33" name="Прямая соединительная линия 32"/>
          <p:cNvCxnSpPr>
            <a:stCxn id="12" idx="2"/>
            <a:endCxn id="7" idx="1"/>
          </p:cNvCxnSpPr>
          <p:nvPr/>
        </p:nvCxnSpPr>
        <p:spPr>
          <a:xfrm>
            <a:off x="2517176" y="2425285"/>
            <a:ext cx="1987402" cy="1595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a:endCxn id="5" idx="0"/>
          </p:cNvCxnSpPr>
          <p:nvPr/>
        </p:nvCxnSpPr>
        <p:spPr>
          <a:xfrm>
            <a:off x="2545173" y="2436761"/>
            <a:ext cx="0" cy="148788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a:stCxn id="13" idx="2"/>
            <a:endCxn id="11" idx="1"/>
          </p:cNvCxnSpPr>
          <p:nvPr/>
        </p:nvCxnSpPr>
        <p:spPr>
          <a:xfrm>
            <a:off x="3638481" y="2436761"/>
            <a:ext cx="3042492" cy="1603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flipH="1">
            <a:off x="2558458" y="2436761"/>
            <a:ext cx="2142982" cy="1469903"/>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p:cNvCxnSpPr>
            <a:endCxn id="10" idx="0"/>
          </p:cNvCxnSpPr>
          <p:nvPr/>
        </p:nvCxnSpPr>
        <p:spPr>
          <a:xfrm>
            <a:off x="4714358" y="2457561"/>
            <a:ext cx="1208109" cy="1449103"/>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a:endCxn id="10" idx="0"/>
          </p:cNvCxnSpPr>
          <p:nvPr/>
        </p:nvCxnSpPr>
        <p:spPr>
          <a:xfrm>
            <a:off x="5889767" y="2436761"/>
            <a:ext cx="32700" cy="146990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flipH="1">
            <a:off x="5935385" y="2436761"/>
            <a:ext cx="1025632" cy="141587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a:endCxn id="11" idx="0"/>
          </p:cNvCxnSpPr>
          <p:nvPr/>
        </p:nvCxnSpPr>
        <p:spPr>
          <a:xfrm flipH="1">
            <a:off x="6961018" y="2465641"/>
            <a:ext cx="7598" cy="145900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Прямая соединительная линия 56"/>
          <p:cNvCxnSpPr>
            <a:stCxn id="19" idx="0"/>
            <a:endCxn id="7" idx="4"/>
          </p:cNvCxnSpPr>
          <p:nvPr/>
        </p:nvCxnSpPr>
        <p:spPr>
          <a:xfrm flipV="1">
            <a:off x="2545173" y="4685788"/>
            <a:ext cx="2239450" cy="1255083"/>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Прямая соединительная линия 59"/>
          <p:cNvCxnSpPr>
            <a:stCxn id="19" idx="0"/>
            <a:endCxn id="10" idx="4"/>
          </p:cNvCxnSpPr>
          <p:nvPr/>
        </p:nvCxnSpPr>
        <p:spPr>
          <a:xfrm flipV="1">
            <a:off x="2545173" y="4698752"/>
            <a:ext cx="3377294" cy="124211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a:endCxn id="6" idx="4"/>
          </p:cNvCxnSpPr>
          <p:nvPr/>
        </p:nvCxnSpPr>
        <p:spPr>
          <a:xfrm flipV="1">
            <a:off x="3681845" y="4703771"/>
            <a:ext cx="1172" cy="1237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Прямая соединительная линия 65"/>
          <p:cNvCxnSpPr>
            <a:stCxn id="20" idx="0"/>
            <a:endCxn id="5" idx="4"/>
          </p:cNvCxnSpPr>
          <p:nvPr/>
        </p:nvCxnSpPr>
        <p:spPr>
          <a:xfrm flipH="1" flipV="1">
            <a:off x="2545173" y="4716735"/>
            <a:ext cx="1137844"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Прямая соединительная линия 67"/>
          <p:cNvCxnSpPr>
            <a:stCxn id="21" idx="0"/>
            <a:endCxn id="11" idx="4"/>
          </p:cNvCxnSpPr>
          <p:nvPr/>
        </p:nvCxnSpPr>
        <p:spPr>
          <a:xfrm flipV="1">
            <a:off x="4784623" y="4716735"/>
            <a:ext cx="2176395" cy="1224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Прямая соединительная линия 69"/>
          <p:cNvCxnSpPr>
            <a:stCxn id="22" idx="0"/>
            <a:endCxn id="7" idx="4"/>
          </p:cNvCxnSpPr>
          <p:nvPr/>
        </p:nvCxnSpPr>
        <p:spPr>
          <a:xfrm flipH="1" flipV="1">
            <a:off x="4784623" y="4685788"/>
            <a:ext cx="1105144" cy="1255083"/>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Прямая соединительная линия 71"/>
          <p:cNvCxnSpPr>
            <a:stCxn id="22" idx="0"/>
          </p:cNvCxnSpPr>
          <p:nvPr/>
        </p:nvCxnSpPr>
        <p:spPr>
          <a:xfrm flipV="1">
            <a:off x="5889767" y="4739813"/>
            <a:ext cx="1049238" cy="120105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Прямая соединительная линия 73"/>
          <p:cNvCxnSpPr>
            <a:stCxn id="23" idx="0"/>
            <a:endCxn id="10" idx="4"/>
          </p:cNvCxnSpPr>
          <p:nvPr/>
        </p:nvCxnSpPr>
        <p:spPr>
          <a:xfrm flipH="1" flipV="1">
            <a:off x="5922467" y="4698752"/>
            <a:ext cx="1038550" cy="1242119"/>
          </a:xfrm>
          <a:prstGeom prst="line">
            <a:avLst/>
          </a:prstGeom>
        </p:spPr>
        <p:style>
          <a:lnRef idx="1">
            <a:schemeClr val="accent1"/>
          </a:lnRef>
          <a:fillRef idx="0">
            <a:schemeClr val="accent1"/>
          </a:fillRef>
          <a:effectRef idx="0">
            <a:schemeClr val="accent1"/>
          </a:effectRef>
          <a:fontRef idx="minor">
            <a:schemeClr val="tx1"/>
          </a:fontRef>
        </p:style>
      </p:cxnSp>
      <p:sp>
        <p:nvSpPr>
          <p:cNvPr id="75" name="Заголовок 1"/>
          <p:cNvSpPr>
            <a:spLocks noGrp="1"/>
          </p:cNvSpPr>
          <p:nvPr>
            <p:ph type="title"/>
          </p:nvPr>
        </p:nvSpPr>
        <p:spPr>
          <a:xfrm>
            <a:off x="3042444" y="359102"/>
            <a:ext cx="7116286" cy="722377"/>
          </a:xfrm>
        </p:spPr>
        <p:txBody>
          <a:bodyPr>
            <a:noAutofit/>
          </a:bodyPr>
          <a:lstStyle/>
          <a:p>
            <a:r>
              <a:rPr lang="ru-RU" sz="2400" b="1" dirty="0" smtClean="0">
                <a:cs typeface="Times New Roman" panose="02020603050405020304" pitchFamily="18" charset="0"/>
              </a:rPr>
              <a:t>Схема применения ЦКАН</a:t>
            </a:r>
            <a:endParaRPr lang="ru-RU" sz="2400" b="1" dirty="0"/>
          </a:p>
        </p:txBody>
      </p:sp>
      <p:pic>
        <p:nvPicPr>
          <p:cNvPr id="76" name="Рисунок 75" descr="рис4.png"/>
          <p:cNvPicPr>
            <a:picLocks noChangeAspect="1"/>
          </p:cNvPicPr>
          <p:nvPr/>
        </p:nvPicPr>
        <p:blipFill>
          <a:blip r:embed="rId3" cstate="print"/>
          <a:stretch>
            <a:fillRect/>
          </a:stretch>
        </p:blipFill>
        <p:spPr>
          <a:xfrm>
            <a:off x="0" y="359103"/>
            <a:ext cx="2883414" cy="722377"/>
          </a:xfrm>
          <a:prstGeom prst="rect">
            <a:avLst/>
          </a:prstGeom>
        </p:spPr>
      </p:pic>
      <p:cxnSp>
        <p:nvCxnSpPr>
          <p:cNvPr id="78" name="Прямая соединительная линия 77"/>
          <p:cNvCxnSpPr/>
          <p:nvPr/>
        </p:nvCxnSpPr>
        <p:spPr>
          <a:xfrm flipH="1">
            <a:off x="6968616" y="2465641"/>
            <a:ext cx="2842580" cy="1441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Прямая соединительная линия 80"/>
          <p:cNvCxnSpPr>
            <a:stCxn id="16" idx="2"/>
            <a:endCxn id="8" idx="1"/>
          </p:cNvCxnSpPr>
          <p:nvPr/>
        </p:nvCxnSpPr>
        <p:spPr>
          <a:xfrm>
            <a:off x="6963369" y="2425285"/>
            <a:ext cx="2523345" cy="1595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Прямая соединительная линия 84"/>
          <p:cNvCxnSpPr>
            <a:stCxn id="25" idx="0"/>
          </p:cNvCxnSpPr>
          <p:nvPr/>
        </p:nvCxnSpPr>
        <p:spPr>
          <a:xfrm flipH="1" flipV="1">
            <a:off x="6968616" y="4739813"/>
            <a:ext cx="2799979" cy="1170779"/>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Прямая соединительная линия 87"/>
          <p:cNvCxnSpPr>
            <a:stCxn id="23" idx="0"/>
            <a:endCxn id="8" idx="3"/>
          </p:cNvCxnSpPr>
          <p:nvPr/>
        </p:nvCxnSpPr>
        <p:spPr>
          <a:xfrm flipV="1">
            <a:off x="6961017" y="4571688"/>
            <a:ext cx="2525697" cy="136918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3735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6</a:t>
            </a:fld>
            <a:endParaRPr lang="ru-RU"/>
          </a:p>
        </p:txBody>
      </p:sp>
      <p:pic>
        <p:nvPicPr>
          <p:cNvPr id="5" name="Рисунок 4" descr="рис4.png"/>
          <p:cNvPicPr>
            <a:picLocks noChangeAspect="1"/>
          </p:cNvPicPr>
          <p:nvPr/>
        </p:nvPicPr>
        <p:blipFill>
          <a:blip r:embed="rId3" cstate="print"/>
          <a:stretch>
            <a:fillRect/>
          </a:stretch>
        </p:blipFill>
        <p:spPr>
          <a:xfrm>
            <a:off x="0" y="359103"/>
            <a:ext cx="2883414" cy="722377"/>
          </a:xfrm>
          <a:prstGeom prst="rect">
            <a:avLst/>
          </a:prstGeom>
        </p:spPr>
      </p:pic>
      <p:graphicFrame>
        <p:nvGraphicFramePr>
          <p:cNvPr id="7" name="Объект 4"/>
          <p:cNvGraphicFramePr>
            <a:graphicFrameLocks noGrp="1"/>
          </p:cNvGraphicFramePr>
          <p:nvPr>
            <p:ph idx="1"/>
            <p:extLst>
              <p:ext uri="{D42A27DB-BD31-4B8C-83A1-F6EECF244321}">
                <p14:modId xmlns:p14="http://schemas.microsoft.com/office/powerpoint/2010/main" val="544863662"/>
              </p:ext>
            </p:extLst>
          </p:nvPr>
        </p:nvGraphicFramePr>
        <p:xfrm>
          <a:off x="162124" y="1332358"/>
          <a:ext cx="10441160" cy="60783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Прямоугольник 11"/>
          <p:cNvSpPr/>
          <p:nvPr/>
        </p:nvSpPr>
        <p:spPr>
          <a:xfrm>
            <a:off x="3042444" y="180231"/>
            <a:ext cx="6984776" cy="830997"/>
          </a:xfrm>
          <a:prstGeom prst="rect">
            <a:avLst/>
          </a:prstGeom>
        </p:spPr>
        <p:txBody>
          <a:bodyPr wrap="square">
            <a:spAutoFit/>
          </a:bodyPr>
          <a:lstStyle/>
          <a:p>
            <a:pPr algn="ctr"/>
            <a:r>
              <a:rPr lang="ru-RU" sz="2400" b="1" dirty="0" smtClean="0">
                <a:cs typeface="Times New Roman" panose="02020603050405020304" pitchFamily="18" charset="0"/>
              </a:rPr>
              <a:t>Подходы к в</a:t>
            </a:r>
            <a:r>
              <a:rPr lang="ru-RU" sz="2400" b="1" dirty="0" smtClean="0"/>
              <a:t>ыявлению </a:t>
            </a:r>
            <a:r>
              <a:rPr lang="ru-RU" sz="2400" b="1" dirty="0"/>
              <a:t>и </a:t>
            </a:r>
            <a:r>
              <a:rPr lang="ru-RU" sz="2400" b="1" dirty="0" smtClean="0"/>
              <a:t>структурированию </a:t>
            </a:r>
            <a:r>
              <a:rPr lang="ru-RU" sz="2400" b="1" dirty="0"/>
              <a:t>ЦКАН</a:t>
            </a:r>
            <a:endParaRPr lang="ru-RU" sz="2400" dirty="0"/>
          </a:p>
        </p:txBody>
      </p:sp>
    </p:spTree>
    <p:extLst>
      <p:ext uri="{BB962C8B-B14F-4D97-AF65-F5344CB8AC3E}">
        <p14:creationId xmlns:p14="http://schemas.microsoft.com/office/powerpoint/2010/main" val="3435527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рис4.png"/>
          <p:cNvPicPr>
            <a:picLocks noChangeAspect="1"/>
          </p:cNvPicPr>
          <p:nvPr/>
        </p:nvPicPr>
        <p:blipFill>
          <a:blip r:embed="rId3" cstate="print"/>
          <a:stretch>
            <a:fillRect/>
          </a:stretch>
        </p:blipFill>
        <p:spPr>
          <a:xfrm>
            <a:off x="0" y="359103"/>
            <a:ext cx="2883414" cy="722377"/>
          </a:xfrm>
          <a:prstGeom prst="rect">
            <a:avLst/>
          </a:prstGeom>
        </p:spPr>
      </p:pic>
      <p:sp>
        <p:nvSpPr>
          <p:cNvPr id="5" name="Номер слайда 4"/>
          <p:cNvSpPr>
            <a:spLocks noGrp="1"/>
          </p:cNvSpPr>
          <p:nvPr>
            <p:ph type="sldNum" sz="quarter" idx="12"/>
          </p:nvPr>
        </p:nvSpPr>
        <p:spPr/>
        <p:txBody>
          <a:bodyPr/>
          <a:lstStyle/>
          <a:p>
            <a:fld id="{32223321-06EE-4827-8D66-06E485E7992A}" type="slidenum">
              <a:rPr lang="ru-RU" smtClean="0"/>
              <a:pPr/>
              <a:t>7</a:t>
            </a:fld>
            <a:endParaRPr lang="ru-RU"/>
          </a:p>
        </p:txBody>
      </p:sp>
      <p:graphicFrame>
        <p:nvGraphicFramePr>
          <p:cNvPr id="7" name="Объект 6"/>
          <p:cNvGraphicFramePr>
            <a:graphicFrameLocks noGrp="1"/>
          </p:cNvGraphicFramePr>
          <p:nvPr>
            <p:ph idx="1"/>
            <p:extLst>
              <p:ext uri="{D42A27DB-BD31-4B8C-83A1-F6EECF244321}">
                <p14:modId xmlns:p14="http://schemas.microsoft.com/office/powerpoint/2010/main" val="2265122436"/>
              </p:ext>
            </p:extLst>
          </p:nvPr>
        </p:nvGraphicFramePr>
        <p:xfrm>
          <a:off x="500488" y="1485903"/>
          <a:ext cx="9623425" cy="49911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Заголовок 1"/>
          <p:cNvSpPr txBox="1">
            <a:spLocks/>
          </p:cNvSpPr>
          <p:nvPr/>
        </p:nvSpPr>
        <p:spPr>
          <a:xfrm>
            <a:off x="3042444" y="252239"/>
            <a:ext cx="7416824" cy="659944"/>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400" b="1" dirty="0" smtClean="0">
                <a:cs typeface="Times New Roman" panose="02020603050405020304" pitchFamily="18" charset="0"/>
              </a:rPr>
              <a:t>Особенности подходов</a:t>
            </a:r>
            <a:endParaRPr lang="ru-RU" sz="2400" b="1" dirty="0"/>
          </a:p>
        </p:txBody>
      </p:sp>
      <p:sp>
        <p:nvSpPr>
          <p:cNvPr id="10" name="Прямоугольник 9"/>
          <p:cNvSpPr/>
          <p:nvPr/>
        </p:nvSpPr>
        <p:spPr>
          <a:xfrm>
            <a:off x="1242244" y="6769348"/>
            <a:ext cx="8515052" cy="307777"/>
          </a:xfrm>
          <a:prstGeom prst="rect">
            <a:avLst/>
          </a:prstGeom>
        </p:spPr>
        <p:txBody>
          <a:bodyPr wrap="square">
            <a:spAutoFit/>
          </a:bodyPr>
          <a:lstStyle/>
          <a:p>
            <a:r>
              <a:rPr lang="en-US" sz="1400" dirty="0" smtClean="0">
                <a:solidFill>
                  <a:srgbClr val="FF0000"/>
                </a:solidFill>
              </a:rPr>
              <a:t>P.S. </a:t>
            </a:r>
            <a:r>
              <a:rPr lang="ru-RU" sz="1400" dirty="0">
                <a:solidFill>
                  <a:srgbClr val="FF0000"/>
                </a:solidFill>
              </a:rPr>
              <a:t>П</a:t>
            </a:r>
            <a:r>
              <a:rPr lang="ru-RU" sz="1400" dirty="0" smtClean="0">
                <a:solidFill>
                  <a:srgbClr val="FF0000"/>
                </a:solidFill>
              </a:rPr>
              <a:t>олученные </a:t>
            </a:r>
            <a:r>
              <a:rPr lang="ru-RU" sz="1400" dirty="0">
                <a:solidFill>
                  <a:srgbClr val="FF0000"/>
                </a:solidFill>
              </a:rPr>
              <a:t>при использовании разных подходов результаты могут существенно различаться</a:t>
            </a:r>
          </a:p>
        </p:txBody>
      </p:sp>
    </p:spTree>
    <p:extLst>
      <p:ext uri="{BB962C8B-B14F-4D97-AF65-F5344CB8AC3E}">
        <p14:creationId xmlns:p14="http://schemas.microsoft.com/office/powerpoint/2010/main" val="1293427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8</a:t>
            </a:fld>
            <a:endParaRPr lang="ru-RU"/>
          </a:p>
        </p:txBody>
      </p:sp>
      <p:pic>
        <p:nvPicPr>
          <p:cNvPr id="5" name="Рисунок 4" descr="рис4.png"/>
          <p:cNvPicPr>
            <a:picLocks noChangeAspect="1"/>
          </p:cNvPicPr>
          <p:nvPr/>
        </p:nvPicPr>
        <p:blipFill>
          <a:blip r:embed="rId3" cstate="print"/>
          <a:stretch>
            <a:fillRect/>
          </a:stretch>
        </p:blipFill>
        <p:spPr>
          <a:xfrm>
            <a:off x="0" y="359103"/>
            <a:ext cx="2883414" cy="722377"/>
          </a:xfrm>
          <a:prstGeom prst="rect">
            <a:avLst/>
          </a:prstGeom>
        </p:spPr>
      </p:pic>
      <p:graphicFrame>
        <p:nvGraphicFramePr>
          <p:cNvPr id="7" name="Объект 4"/>
          <p:cNvGraphicFramePr>
            <a:graphicFrameLocks noGrp="1"/>
          </p:cNvGraphicFramePr>
          <p:nvPr>
            <p:ph idx="1"/>
            <p:extLst>
              <p:ext uri="{D42A27DB-BD31-4B8C-83A1-F6EECF244321}">
                <p14:modId xmlns:p14="http://schemas.microsoft.com/office/powerpoint/2010/main" val="467228001"/>
              </p:ext>
            </p:extLst>
          </p:nvPr>
        </p:nvGraphicFramePr>
        <p:xfrm>
          <a:off x="162124" y="1332358"/>
          <a:ext cx="10441160" cy="60783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Прямоугольник 11"/>
          <p:cNvSpPr/>
          <p:nvPr/>
        </p:nvSpPr>
        <p:spPr>
          <a:xfrm>
            <a:off x="3543134" y="252239"/>
            <a:ext cx="6700110" cy="461665"/>
          </a:xfrm>
          <a:prstGeom prst="rect">
            <a:avLst/>
          </a:prstGeom>
        </p:spPr>
        <p:txBody>
          <a:bodyPr wrap="square">
            <a:spAutoFit/>
          </a:bodyPr>
          <a:lstStyle/>
          <a:p>
            <a:r>
              <a:rPr lang="ru-RU" sz="2400" b="1" dirty="0" smtClean="0">
                <a:solidFill>
                  <a:schemeClr val="tx2"/>
                </a:solidFill>
              </a:rPr>
              <a:t>Анализ </a:t>
            </a:r>
            <a:r>
              <a:rPr lang="ru-RU" sz="2400" b="1" dirty="0">
                <a:solidFill>
                  <a:schemeClr val="tx2"/>
                </a:solidFill>
              </a:rPr>
              <a:t>открытой научной </a:t>
            </a:r>
            <a:r>
              <a:rPr lang="ru-RU" sz="2400" b="1" dirty="0" smtClean="0">
                <a:solidFill>
                  <a:schemeClr val="tx2"/>
                </a:solidFill>
              </a:rPr>
              <a:t>статистики, ИП</a:t>
            </a:r>
            <a:endParaRPr lang="ru-RU" sz="2400" b="1" dirty="0">
              <a:solidFill>
                <a:schemeClr val="tx2"/>
              </a:solidFill>
            </a:endParaRPr>
          </a:p>
        </p:txBody>
      </p:sp>
    </p:spTree>
    <p:extLst>
      <p:ext uri="{BB962C8B-B14F-4D97-AF65-F5344CB8AC3E}">
        <p14:creationId xmlns:p14="http://schemas.microsoft.com/office/powerpoint/2010/main" val="1478774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32223321-06EE-4827-8D66-06E485E7992A}" type="slidenum">
              <a:rPr lang="ru-RU" smtClean="0"/>
              <a:pPr/>
              <a:t>9</a:t>
            </a:fld>
            <a:endParaRPr lang="ru-RU"/>
          </a:p>
        </p:txBody>
      </p:sp>
      <p:sp>
        <p:nvSpPr>
          <p:cNvPr id="5" name="Заголовок 1"/>
          <p:cNvSpPr txBox="1">
            <a:spLocks/>
          </p:cNvSpPr>
          <p:nvPr/>
        </p:nvSpPr>
        <p:spPr>
          <a:xfrm>
            <a:off x="3386515" y="249943"/>
            <a:ext cx="6972270" cy="650368"/>
          </a:xfrm>
          <a:prstGeom prst="rect">
            <a:avLst/>
          </a:prstGeom>
        </p:spPr>
        <p:txBody>
          <a:bodyPr vert="horz" lIns="99569" tIns="49785" rIns="99569" bIns="49785" rtlCol="0" anchor="ctr">
            <a:noAutofit/>
          </a:bodyPr>
          <a:lstStyle>
            <a:lvl1pPr algn="ctr" defTabSz="995690" rtl="0" eaLnBrk="1" latinLnBrk="0" hangingPunct="1">
              <a:spcBef>
                <a:spcPct val="0"/>
              </a:spcBef>
              <a:buNone/>
              <a:defRPr sz="4800" kern="1200">
                <a:solidFill>
                  <a:schemeClr val="tx1"/>
                </a:solidFill>
                <a:latin typeface="+mj-lt"/>
                <a:ea typeface="+mj-ea"/>
                <a:cs typeface="+mj-cs"/>
              </a:defRPr>
            </a:lvl1pPr>
          </a:lstStyle>
          <a:p>
            <a:r>
              <a:rPr lang="ru-RU" sz="2000" b="1" dirty="0" smtClean="0">
                <a:solidFill>
                  <a:schemeClr val="tx2"/>
                </a:solidFill>
              </a:rPr>
              <a:t>Выявленная структура направлений исследований по результатам анализа открытой научной статистики, ИП</a:t>
            </a:r>
            <a:endParaRPr lang="ru-RU" sz="2000" b="1" dirty="0">
              <a:solidFill>
                <a:schemeClr val="tx2"/>
              </a:solidFill>
            </a:endParaRPr>
          </a:p>
        </p:txBody>
      </p:sp>
      <p:pic>
        <p:nvPicPr>
          <p:cNvPr id="6" name="Рисунок 5" descr="рис4.png"/>
          <p:cNvPicPr>
            <a:picLocks noChangeAspect="1"/>
          </p:cNvPicPr>
          <p:nvPr/>
        </p:nvPicPr>
        <p:blipFill>
          <a:blip r:embed="rId3" cstate="print"/>
          <a:stretch>
            <a:fillRect/>
          </a:stretch>
        </p:blipFill>
        <p:spPr>
          <a:xfrm>
            <a:off x="0" y="359103"/>
            <a:ext cx="2883414" cy="722377"/>
          </a:xfrm>
          <a:prstGeom prst="rect">
            <a:avLst/>
          </a:prstGeom>
        </p:spPr>
      </p:pic>
      <p:graphicFrame>
        <p:nvGraphicFramePr>
          <p:cNvPr id="14" name="Объект 13"/>
          <p:cNvGraphicFramePr>
            <a:graphicFrameLocks noGrp="1"/>
          </p:cNvGraphicFramePr>
          <p:nvPr>
            <p:ph idx="1"/>
            <p:extLst>
              <p:ext uri="{D42A27DB-BD31-4B8C-83A1-F6EECF244321}">
                <p14:modId xmlns:p14="http://schemas.microsoft.com/office/powerpoint/2010/main" val="3576714342"/>
              </p:ext>
            </p:extLst>
          </p:nvPr>
        </p:nvGraphicFramePr>
        <p:xfrm>
          <a:off x="1890316" y="1188343"/>
          <a:ext cx="7056784" cy="61926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68875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Другая 1">
      <a:dk1>
        <a:srgbClr val="183667"/>
      </a:dk1>
      <a:lt1>
        <a:srgbClr val="F2F2F2"/>
      </a:lt1>
      <a:dk2>
        <a:srgbClr val="173667"/>
      </a:dk2>
      <a:lt2>
        <a:srgbClr val="FFFFFF"/>
      </a:lt2>
      <a:accent1>
        <a:srgbClr val="173667"/>
      </a:accent1>
      <a:accent2>
        <a:srgbClr val="8DB3E2"/>
      </a:accent2>
      <a:accent3>
        <a:srgbClr val="FFFFFF"/>
      </a:accent3>
      <a:accent4>
        <a:srgbClr val="FFFFFF"/>
      </a:accent4>
      <a:accent5>
        <a:srgbClr val="FFFFFF"/>
      </a:accent5>
      <a:accent6>
        <a:srgbClr val="FFFFFF"/>
      </a:accent6>
      <a:hlink>
        <a:srgbClr val="FFFFFF"/>
      </a:hlink>
      <a:folHlink>
        <a:srgbClr val="FFFFFF"/>
      </a:folHlink>
    </a:clrScheme>
    <a:fontScheme name="Другая 1">
      <a:majorFont>
        <a:latin typeface="DINPro-Bold"/>
        <a:ea typeface=""/>
        <a:cs typeface=""/>
      </a:majorFont>
      <a:minorFont>
        <a:latin typeface="DINPro-Medium"/>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Другая 1">
      <a:dk1>
        <a:srgbClr val="183667"/>
      </a:dk1>
      <a:lt1>
        <a:srgbClr val="F2F2F2"/>
      </a:lt1>
      <a:dk2>
        <a:srgbClr val="173667"/>
      </a:dk2>
      <a:lt2>
        <a:srgbClr val="FFFFFF"/>
      </a:lt2>
      <a:accent1>
        <a:srgbClr val="173667"/>
      </a:accent1>
      <a:accent2>
        <a:srgbClr val="8DB3E2"/>
      </a:accent2>
      <a:accent3>
        <a:srgbClr val="FFFFFF"/>
      </a:accent3>
      <a:accent4>
        <a:srgbClr val="FFFFFF"/>
      </a:accent4>
      <a:accent5>
        <a:srgbClr val="FFFFFF"/>
      </a:accent5>
      <a:accent6>
        <a:srgbClr val="FFFFFF"/>
      </a:accent6>
      <a:hlink>
        <a:srgbClr val="FFFFFF"/>
      </a:hlink>
      <a:folHlink>
        <a:srgbClr val="FFFFFF"/>
      </a:folHlink>
    </a:clrScheme>
    <a:fontScheme name="Другая 1">
      <a:majorFont>
        <a:latin typeface="DINPro-Bold"/>
        <a:ea typeface=""/>
        <a:cs typeface=""/>
      </a:majorFont>
      <a:minorFont>
        <a:latin typeface="DINPro-Medium"/>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2261A8D9C6DC4C42B689EF5BB5C2C90A" ma:contentTypeVersion="0" ma:contentTypeDescription="Создание документа." ma:contentTypeScope="" ma:versionID="6cba3da05414d5819d06f06ef1a0df10">
  <xsd:schema xmlns:xsd="http://www.w3.org/2001/XMLSchema" xmlns:xs="http://www.w3.org/2001/XMLSchema" xmlns:p="http://schemas.microsoft.com/office/2006/metadata/properties" targetNamespace="http://schemas.microsoft.com/office/2006/metadata/properties" ma:root="true" ma:fieldsID="02f955febea7e716b4e91cddba17110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BDCE7F-6A2E-404F-9C21-7D23288389C9}">
  <ds:schemaRefs>
    <ds:schemaRef ds:uri="http://schemas.microsoft.com/sharepoint/v3/contenttype/forms"/>
  </ds:schemaRefs>
</ds:datastoreItem>
</file>

<file path=customXml/itemProps2.xml><?xml version="1.0" encoding="utf-8"?>
<ds:datastoreItem xmlns:ds="http://schemas.openxmlformats.org/officeDocument/2006/customXml" ds:itemID="{1556575E-B827-4858-8A24-12F45EE075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816475B-D53D-4A6D-AE0A-FF610323F38C}">
  <ds:schemaRefs>
    <ds:schemaRef ds:uri="http://purl.org/dc/dcmitype/"/>
    <ds:schemaRef ds:uri="http://schemas.microsoft.com/office/2006/documentManagement/types"/>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1545</TotalTime>
  <Words>3443</Words>
  <Application>Microsoft Office PowerPoint</Application>
  <PresentationFormat>Произвольный</PresentationFormat>
  <Paragraphs>679</Paragraphs>
  <Slides>19</Slides>
  <Notes>16</Notes>
  <HiddenSlides>0</HiddenSlides>
  <MMClips>0</MMClips>
  <ScaleCrop>false</ScaleCrop>
  <HeadingPairs>
    <vt:vector size="8" baseType="variant">
      <vt:variant>
        <vt:lpstr>Использованные шрифты</vt:lpstr>
      </vt:variant>
      <vt:variant>
        <vt:i4>5</vt:i4>
      </vt:variant>
      <vt:variant>
        <vt:lpstr>Тема</vt:lpstr>
      </vt:variant>
      <vt:variant>
        <vt:i4>2</vt:i4>
      </vt:variant>
      <vt:variant>
        <vt:lpstr>Внедренные серверы OLE</vt:lpstr>
      </vt:variant>
      <vt:variant>
        <vt:i4>1</vt:i4>
      </vt:variant>
      <vt:variant>
        <vt:lpstr>Заголовки слайдов</vt:lpstr>
      </vt:variant>
      <vt:variant>
        <vt:i4>19</vt:i4>
      </vt:variant>
    </vt:vector>
  </HeadingPairs>
  <TitlesOfParts>
    <vt:vector size="27" baseType="lpstr">
      <vt:lpstr>Arial</vt:lpstr>
      <vt:lpstr>Calibri</vt:lpstr>
      <vt:lpstr>DINPro-Bold</vt:lpstr>
      <vt:lpstr>DINPro-Medium</vt:lpstr>
      <vt:lpstr>Times New Roman</vt:lpstr>
      <vt:lpstr>Тема Office</vt:lpstr>
      <vt:lpstr>1_Тема Office</vt:lpstr>
      <vt:lpstr>Equation</vt:lpstr>
      <vt:lpstr>Выявление и оценка результативности центров компетенций авиационной науки</vt:lpstr>
      <vt:lpstr>Определения</vt:lpstr>
      <vt:lpstr>Презентация PowerPoint</vt:lpstr>
      <vt:lpstr>Презентация PowerPoint</vt:lpstr>
      <vt:lpstr>Схема применения ЦКАН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ВАРИАНТ 1</dc:title>
  <dc:creator>User</dc:creator>
  <cp:lastModifiedBy>Мирошкин Владимир Львович</cp:lastModifiedBy>
  <cp:revision>127</cp:revision>
  <cp:lastPrinted>2018-01-24T14:40:00Z</cp:lastPrinted>
  <dcterms:created xsi:type="dcterms:W3CDTF">2016-08-22T08:30:30Z</dcterms:created>
  <dcterms:modified xsi:type="dcterms:W3CDTF">2018-03-28T06:54:23Z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0x0101002261A8D9C6DC4C42B689EF5BB5C2C90A</vt:lpwstr>
  </property>
</Properties>
</file>