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"/>
  </p:notesMasterIdLst>
  <p:sldIdLst>
    <p:sldId id="326" r:id="rId2"/>
  </p:sldIdLst>
  <p:sldSz cx="10691813" cy="7559675"/>
  <p:notesSz cx="6797675" cy="9926638"/>
  <p:defaultTextStyle>
    <a:defPPr>
      <a:defRPr lang="ru-RU"/>
    </a:defPPr>
    <a:lvl1pPr marL="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81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  <a:srgbClr val="FF2F2F"/>
    <a:srgbClr val="D4E5F4"/>
    <a:srgbClr val="DEE3FE"/>
    <a:srgbClr val="FFFFFF"/>
    <a:srgbClr val="F5F9FD"/>
    <a:srgbClr val="C5593B"/>
    <a:srgbClr val="1E9EC6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23" autoAdjust="0"/>
    <p:restoredTop sz="98971" autoAdjust="0"/>
  </p:normalViewPr>
  <p:slideViewPr>
    <p:cSldViewPr snapToGrid="0">
      <p:cViewPr>
        <p:scale>
          <a:sx n="75" d="100"/>
          <a:sy n="75" d="100"/>
        </p:scale>
        <p:origin x="-1272" y="-36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5659" cy="498056"/>
          </a:xfrm>
          <a:prstGeom prst="rect">
            <a:avLst/>
          </a:prstGeom>
        </p:spPr>
        <p:txBody>
          <a:bodyPr vert="horz" lIns="91377" tIns="45690" rIns="91377" bIns="4569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7" y="0"/>
            <a:ext cx="2945659" cy="498056"/>
          </a:xfrm>
          <a:prstGeom prst="rect">
            <a:avLst/>
          </a:prstGeom>
        </p:spPr>
        <p:txBody>
          <a:bodyPr vert="horz" lIns="91377" tIns="45690" rIns="91377" bIns="45690" rtlCol="0"/>
          <a:lstStyle>
            <a:lvl1pPr algn="r">
              <a:defRPr sz="1200"/>
            </a:lvl1pPr>
          </a:lstStyle>
          <a:p>
            <a:fld id="{29C5931C-FD8D-46CB-A091-E75359FCCC49}" type="datetimeFigureOut">
              <a:rPr lang="ru-RU" smtClean="0"/>
              <a:t>12.09.2018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77" tIns="45690" rIns="91377" bIns="4569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8"/>
            <a:ext cx="5438140" cy="3908615"/>
          </a:xfrm>
          <a:prstGeom prst="rect">
            <a:avLst/>
          </a:prstGeom>
        </p:spPr>
        <p:txBody>
          <a:bodyPr vert="horz" lIns="91377" tIns="45690" rIns="91377" bIns="4569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5" y="9428587"/>
            <a:ext cx="2945659" cy="498055"/>
          </a:xfrm>
          <a:prstGeom prst="rect">
            <a:avLst/>
          </a:prstGeom>
        </p:spPr>
        <p:txBody>
          <a:bodyPr vert="horz" lIns="91377" tIns="45690" rIns="91377" bIns="4569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7" y="9428587"/>
            <a:ext cx="2945659" cy="498055"/>
          </a:xfrm>
          <a:prstGeom prst="rect">
            <a:avLst/>
          </a:prstGeom>
        </p:spPr>
        <p:txBody>
          <a:bodyPr vert="horz" lIns="91377" tIns="45690" rIns="91377" bIns="45690" rtlCol="0" anchor="b"/>
          <a:lstStyle>
            <a:lvl1pPr algn="r">
              <a:defRPr sz="1200"/>
            </a:lvl1pPr>
          </a:lstStyle>
          <a:p>
            <a:fld id="{9FF1ABB1-A6EF-4CD2-AA13-DF39D50D2A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14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CFE4E-8764-4BA9-9839-57439E900991}" type="datetime1">
              <a:rPr lang="ru-RU" smtClean="0"/>
              <a:t>12.09.2018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33E8-7CB1-4B3C-9F62-B2A146109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136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B97FC-0504-4799-91AD-7E61FD13D9B4}" type="datetime1">
              <a:rPr lang="ru-RU" smtClean="0"/>
              <a:t>12.09.2018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33E8-7CB1-4B3C-9F62-B2A146109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60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E8BED-8454-49FB-B48F-542C87FE79CA}" type="datetime1">
              <a:rPr lang="ru-RU" smtClean="0"/>
              <a:t>12.09.2018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33E8-7CB1-4B3C-9F62-B2A146109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022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DFEE0-39C7-4E11-958F-BCB43A5C96A6}" type="datetime1">
              <a:rPr lang="ru-RU" smtClean="0"/>
              <a:t>12.09.2018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33E8-7CB1-4B3C-9F62-B2A146109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659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94937-4CB8-4EE3-9032-B3E514A0EA06}" type="datetime1">
              <a:rPr lang="ru-RU" smtClean="0"/>
              <a:t>12.09.2018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33E8-7CB1-4B3C-9F62-B2A146109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397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FE510-CE37-4676-9EF6-E8D64D7DD852}" type="datetime1">
              <a:rPr lang="ru-RU" smtClean="0"/>
              <a:t>12.09.2018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33E8-7CB1-4B3C-9F62-B2A146109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5524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F876E-3B0D-47B3-AD3C-FE3DB4D8AD25}" type="datetime1">
              <a:rPr lang="ru-RU" smtClean="0"/>
              <a:t>12.09.2018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33E8-7CB1-4B3C-9F62-B2A146109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548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ED097-849E-447D-A85D-20CFDCA967BA}" type="datetime1">
              <a:rPr lang="ru-RU" smtClean="0"/>
              <a:t>12.09.2018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33E8-7CB1-4B3C-9F62-B2A146109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359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02AC9-050D-431F-B906-FFC451072184}" type="datetime1">
              <a:rPr lang="ru-RU" smtClean="0"/>
              <a:t>12.09.2018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33E8-7CB1-4B3C-9F62-B2A146109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1219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F5C6-7419-4A1D-BC73-FD01614F1B3A}" type="datetime1">
              <a:rPr lang="ru-RU" smtClean="0"/>
              <a:t>12.09.2018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33E8-7CB1-4B3C-9F62-B2A146109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29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13654-FC8D-4026-9A22-44574769BAB8}" type="datetime1">
              <a:rPr lang="ru-RU" smtClean="0"/>
              <a:t>12.09.2018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33E8-7CB1-4B3C-9F62-B2A146109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7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8BAED-7F65-4D99-883D-E72CB6456EE2}" type="datetime1">
              <a:rPr lang="ru-RU" smtClean="0"/>
              <a:t>12.09.2018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233E8-7CB1-4B3C-9F62-B2A146109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5396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 txBox="1">
            <a:spLocks/>
          </p:cNvSpPr>
          <p:nvPr/>
        </p:nvSpPr>
        <p:spPr>
          <a:xfrm>
            <a:off x="962310" y="226542"/>
            <a:ext cx="8808886" cy="869795"/>
          </a:xfrm>
          <a:prstGeom prst="rect">
            <a:avLst/>
          </a:prstGeom>
        </p:spPr>
        <p:txBody>
          <a:bodyPr vert="horz" lIns="104287" tIns="52144" rIns="104287" bIns="52144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dirty="0" smtClean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  <a:ea typeface="+mn-ea"/>
                <a:cs typeface="Calibri"/>
              </a:rPr>
              <a:t>КОНКУРС НА СОИСКАНИЕ ПРЕМИЙ ПРАВИТЕЛЬСТВА МОСКВЫ </a:t>
            </a:r>
          </a:p>
          <a:p>
            <a:pPr algn="l"/>
            <a:r>
              <a:rPr lang="ru-RU" sz="1800" b="1" dirty="0" smtClean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  <a:ea typeface="+mn-ea"/>
                <a:cs typeface="Calibri"/>
              </a:rPr>
              <a:t>МОЛОДЫМ УЧЕНЫМ ЗА 2018 ГОД</a:t>
            </a:r>
          </a:p>
          <a:p>
            <a:pPr algn="l"/>
            <a:r>
              <a:rPr lang="ru-RU" sz="1800" b="1" dirty="0" smtClean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  <a:ea typeface="+mn-ea"/>
                <a:cs typeface="Calibri"/>
              </a:rPr>
              <a:t>НОМИНАЦИЯ « </a:t>
            </a:r>
            <a:r>
              <a:rPr lang="ru-RU" sz="1400" i="1" dirty="0" smtClean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  <a:ea typeface="+mn-ea"/>
                <a:cs typeface="Calibri"/>
              </a:rPr>
              <a:t>в соответствии  с п.1.4 Положения </a:t>
            </a:r>
            <a:r>
              <a:rPr lang="ru-RU" sz="1800" b="1" dirty="0" smtClean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  <a:ea typeface="+mn-ea"/>
                <a:cs typeface="Calibri"/>
              </a:rPr>
              <a:t>» </a:t>
            </a:r>
            <a:endParaRPr lang="ru-RU" sz="1800" b="1" dirty="0">
              <a:solidFill>
                <a:srgbClr val="4472C4">
                  <a:lumMod val="50000"/>
                </a:srgbClr>
              </a:solidFill>
              <a:latin typeface="Calibri" panose="020F0502020204030204" pitchFamily="34" charset="0"/>
              <a:ea typeface="+mn-ea"/>
              <a:cs typeface="Calibri"/>
            </a:endParaRPr>
          </a:p>
        </p:txBody>
      </p:sp>
      <p:pic>
        <p:nvPicPr>
          <p:cNvPr id="9" name="Picture 1" descr="Macintosh HD:Users:apple:Desktop:премия молодым ученым:дизайн:лого премии:лого премии.png"/>
          <p:cNvPicPr>
            <a:picLocks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898"/>
          <a:stretch/>
        </p:blipFill>
        <p:spPr bwMode="auto">
          <a:xfrm>
            <a:off x="150435" y="64846"/>
            <a:ext cx="862918" cy="8092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2" descr="Картинки по запросу правительство москвы ЛОГОТИП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66135"/>
          <a:stretch/>
        </p:blipFill>
        <p:spPr bwMode="auto">
          <a:xfrm>
            <a:off x="9771195" y="160338"/>
            <a:ext cx="731355" cy="679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274314" y="1356512"/>
            <a:ext cx="3200576" cy="347674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/>
          <a:scene3d>
            <a:camera prst="orthographicFront"/>
            <a:lightRig rig="threePt" dir="t"/>
          </a:scene3d>
          <a:sp3d>
            <a:bevelT w="50800" h="5080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69660" y="4851679"/>
            <a:ext cx="2531462" cy="2757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70000"/>
              </a:lnSpc>
            </a:pPr>
            <a:r>
              <a:rPr lang="ru-RU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Место для фото ученого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74314" y="5638913"/>
            <a:ext cx="3200576" cy="403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Логотип и наименование </a:t>
            </a:r>
            <a:r>
              <a:rPr lang="ru-RU" sz="14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выдвигающей </a:t>
            </a:r>
            <a:r>
              <a:rPr lang="ru-RU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организации</a:t>
            </a:r>
            <a:endParaRPr lang="ru-RU" sz="1400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924517" y="1356512"/>
            <a:ext cx="405328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  <a:cs typeface="Calibri"/>
              </a:rPr>
              <a:t>Фамилия Имя Отчество</a:t>
            </a:r>
          </a:p>
          <a:p>
            <a:r>
              <a:rPr lang="ru-RU" sz="1600" i="1" dirty="0" smtClean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  <a:cs typeface="Calibri"/>
              </a:rPr>
              <a:t>ученая степень, ученое звание, должность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964710" y="2353180"/>
            <a:ext cx="63831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</a:rPr>
              <a:t>ТЕМА: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i="1" dirty="0" smtClean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  <a:cs typeface="Calibri"/>
              </a:rPr>
              <a:t>название проекта</a:t>
            </a:r>
            <a:endParaRPr lang="ru-RU" sz="1800" i="1" dirty="0">
              <a:solidFill>
                <a:srgbClr val="4472C4">
                  <a:lumMod val="50000"/>
                </a:srgbClr>
              </a:solidFill>
              <a:latin typeface="Calibri" panose="020F0502020204030204" pitchFamily="34" charset="0"/>
              <a:cs typeface="Calibri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924517" y="4650342"/>
            <a:ext cx="5516482" cy="95410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solidFill>
                  <a:srgbClr val="C00000"/>
                </a:solidFill>
              </a:rPr>
              <a:t>ПЕРСПЕКТИВЫ ВНЕДРЕНИЯ: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400" i="1" dirty="0" smtClean="0">
                <a:solidFill>
                  <a:schemeClr val="accent1">
                    <a:lumMod val="50000"/>
                  </a:schemeClr>
                </a:solidFill>
              </a:rPr>
              <a:t>для разработок – обязательно, для исследований – при наличии</a:t>
            </a:r>
          </a:p>
          <a:p>
            <a:pPr algn="just"/>
            <a:endParaRPr lang="ru-RU" sz="14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endParaRPr lang="ru-RU" sz="14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AutoShape 6" descr="Картинки по запросу Логотип тес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3964710" y="3094883"/>
            <a:ext cx="5516482" cy="138499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solidFill>
                  <a:srgbClr val="C00000"/>
                </a:solidFill>
              </a:rPr>
              <a:t>КРАТКОЕ ОПИСАНИЕ: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400" i="1" dirty="0" smtClean="0">
                <a:solidFill>
                  <a:schemeClr val="accent1">
                    <a:lumMod val="50000"/>
                  </a:schemeClr>
                </a:solidFill>
              </a:rPr>
              <a:t>краткое описание проекта</a:t>
            </a:r>
          </a:p>
          <a:p>
            <a:pPr algn="just"/>
            <a:endParaRPr lang="ru-RU" sz="14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endParaRPr lang="ru-RU" sz="14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endParaRPr lang="ru-RU" sz="14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endParaRPr lang="ru-RU" sz="14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endParaRPr lang="ru-RU" sz="14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124659" y="6126538"/>
            <a:ext cx="3567166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solidFill>
                  <a:srgbClr val="C00000"/>
                </a:solidFill>
              </a:rPr>
              <a:t>ФОТО: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400" i="1" dirty="0" smtClean="0">
                <a:solidFill>
                  <a:schemeClr val="accent1">
                    <a:lumMod val="50000"/>
                  </a:schemeClr>
                </a:solidFill>
              </a:rPr>
              <a:t>иллюстрации к проекту</a:t>
            </a:r>
            <a:endParaRPr lang="ru-RU" sz="1400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44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4919</TotalTime>
  <Words>66</Words>
  <Application>Microsoft Office PowerPoint</Application>
  <PresentationFormat>Произвольный</PresentationFormat>
  <Paragraphs>14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Максим Юферев Станиславович</dc:creator>
  <cp:lastModifiedBy>Сорокина  Анна Юрьевна</cp:lastModifiedBy>
  <cp:revision>408</cp:revision>
  <cp:lastPrinted>2018-08-14T15:57:00Z</cp:lastPrinted>
  <dcterms:created xsi:type="dcterms:W3CDTF">2015-04-08T12:24:54Z</dcterms:created>
  <dcterms:modified xsi:type="dcterms:W3CDTF">2018-09-12T11:22:52Z</dcterms:modified>
</cp:coreProperties>
</file>